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5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56.xml"/>
  <Override ContentType="application/vnd.openxmlformats-officedocument.presentationml.notesSlide+xml" PartName="/ppt/notesSlides/notesSlide30.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61.xml"/>
  <Override ContentType="application/vnd.openxmlformats-officedocument.presentationml.notesSlide+xml" PartName="/ppt/notesSlides/notesSlide57.xml"/>
  <Override ContentType="application/vnd.openxmlformats-officedocument.presentationml.notesSlide+xml" PartName="/ppt/notesSlides/notesSlide44.xml"/>
  <Override ContentType="application/vnd.openxmlformats-officedocument.presentationml.notesSlide+xml" PartName="/ppt/notesSlides/notesSlide58.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62.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45.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63.xml"/>
  <Override ContentType="application/vnd.openxmlformats-officedocument.presentationml.notesSlide+xml" PartName="/ppt/notesSlides/notesSlide5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60.xml"/>
  <Override ContentType="application/vnd.openxmlformats-officedocument.presentationml.notesSlide+xml" PartName="/ppt/notesSlides/notesSlide38.xml"/>
  <Override ContentType="application/vnd.openxmlformats-officedocument.presentationml.notesSlide+xml" PartName="/ppt/notesSlides/notesSlide64.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5.xml"/>
  <Override ContentType="application/vnd.openxmlformats-officedocument.presentationml.slide+xml" PartName="/ppt/slides/slide60.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6.xml"/>
  <Override ContentType="application/vnd.openxmlformats-officedocument.presentationml.slide+xml" PartName="/ppt/slides/slide53.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6.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64.xml"/>
  <Override ContentType="application/vnd.openxmlformats-officedocument.presentationml.slide+xml" PartName="/ppt/slides/slide8.xml"/>
  <Override ContentType="application/vnd.openxmlformats-officedocument.presentationml.slide+xml" PartName="/ppt/slides/slide55.xml"/>
  <Override ContentType="application/vnd.openxmlformats-officedocument.presentationml.slide+xml" PartName="/ppt/slides/slide29.xml"/>
  <Override ContentType="application/vnd.openxmlformats-officedocument.presentationml.slide+xml" PartName="/ppt/slides/slide59.xml"/>
  <Override ContentType="application/vnd.openxmlformats-officedocument.presentationml.slide+xml" PartName="/ppt/slides/slide32.xml"/>
  <Override ContentType="application/vnd.openxmlformats-officedocument.presentationml.slide+xml" PartName="/ppt/slides/slide62.xml"/>
  <Override ContentType="application/vnd.openxmlformats-officedocument.presentationml.slide+xml" PartName="/ppt/slides/slide1.xml"/>
  <Override ContentType="application/vnd.openxmlformats-officedocument.presentationml.slide+xml" PartName="/ppt/slides/slide58.xml"/>
  <Override ContentType="application/vnd.openxmlformats-officedocument.presentationml.slide+xml" PartName="/ppt/slides/slide63.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61.xml"/>
  <Override ContentType="application/vnd.openxmlformats-officedocument.presentationml.slide+xml" PartName="/ppt/slides/slide31.xml"/>
  <Override ContentType="application/vnd.openxmlformats-officedocument.presentationml.slide+xml" PartName="/ppt/slides/slide27.xml"/>
  <Override ContentType="application/vnd.openxmlformats-officedocument.presentationml.slide+xml" PartName="/ppt/slides/slide5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0" r:id="rId50"/>
    <p:sldId id="301" r:id="rId51"/>
    <p:sldId id="302" r:id="rId52"/>
    <p:sldId id="303" r:id="rId53"/>
    <p:sldId id="304" r:id="rId54"/>
    <p:sldId id="305" r:id="rId55"/>
    <p:sldId id="306" r:id="rId56"/>
    <p:sldId id="307" r:id="rId57"/>
    <p:sldId id="308" r:id="rId58"/>
    <p:sldId id="309" r:id="rId59"/>
    <p:sldId id="310" r:id="rId60"/>
    <p:sldId id="311" r:id="rId61"/>
    <p:sldId id="312" r:id="rId62"/>
    <p:sldId id="313" r:id="rId63"/>
    <p:sldId id="314" r:id="rId64"/>
    <p:sldId id="315" r:id="rId65"/>
    <p:sldId id="316" r:id="rId66"/>
    <p:sldId id="317" r:id="rId67"/>
    <p:sldId id="318" r:id="rId68"/>
    <p:sldId id="319" r:id="rId69"/>
  </p:sldIdLst>
  <p:sldSz cy="3981450" cx="7620000"/>
  <p:notesSz cx="6858000" cy="9144000"/>
  <p:embeddedFontLst>
    <p:embeddedFont>
      <p:font typeface="Open Sans"/>
      <p:regular r:id="rId70"/>
      <p:bold r:id="rId71"/>
      <p:italic r:id="rId72"/>
      <p:boldItalic r:id="rId7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254">
          <p15:clr>
            <a:srgbClr val="A4A3A4"/>
          </p15:clr>
        </p15:guide>
        <p15:guide id="2" pos="2400">
          <p15:clr>
            <a:srgbClr val="A4A3A4"/>
          </p15:clr>
        </p15:guide>
      </p15:sldGuideLst>
    </p:ext>
    <p:ext uri="GoogleSlidesCustomDataVersion2">
      <go:slidesCustomData xmlns:go="http://customooxmlschemas.google.com/" r:id="rId74" roundtripDataSignature="AMtx7mi/5src7B4FXGd/HSX/JNInBjAx3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254" orient="horz"/>
        <p:guide pos="240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5.xml"/><Relationship Id="rId42" Type="http://schemas.openxmlformats.org/officeDocument/2006/relationships/slide" Target="slides/slide37.xml"/><Relationship Id="rId41" Type="http://schemas.openxmlformats.org/officeDocument/2006/relationships/slide" Target="slides/slide36.xml"/><Relationship Id="rId44" Type="http://schemas.openxmlformats.org/officeDocument/2006/relationships/slide" Target="slides/slide39.xml"/><Relationship Id="rId43" Type="http://schemas.openxmlformats.org/officeDocument/2006/relationships/slide" Target="slides/slide38.xml"/><Relationship Id="rId46" Type="http://schemas.openxmlformats.org/officeDocument/2006/relationships/slide" Target="slides/slide41.xml"/><Relationship Id="rId45" Type="http://schemas.openxmlformats.org/officeDocument/2006/relationships/slide" Target="slides/slide40.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48" Type="http://schemas.openxmlformats.org/officeDocument/2006/relationships/slide" Target="slides/slide43.xml"/><Relationship Id="rId47" Type="http://schemas.openxmlformats.org/officeDocument/2006/relationships/slide" Target="slides/slide42.xml"/><Relationship Id="rId49" Type="http://schemas.openxmlformats.org/officeDocument/2006/relationships/slide" Target="slides/slide4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73" Type="http://schemas.openxmlformats.org/officeDocument/2006/relationships/font" Target="fonts/OpenSans-boldItalic.fntdata"/><Relationship Id="rId72" Type="http://schemas.openxmlformats.org/officeDocument/2006/relationships/font" Target="fonts/OpenSans-italic.fntdata"/><Relationship Id="rId31" Type="http://schemas.openxmlformats.org/officeDocument/2006/relationships/slide" Target="slides/slide26.xml"/><Relationship Id="rId30" Type="http://schemas.openxmlformats.org/officeDocument/2006/relationships/slide" Target="slides/slide25.xml"/><Relationship Id="rId74" Type="http://customschemas.google.com/relationships/presentationmetadata" Target="metadata"/><Relationship Id="rId33" Type="http://schemas.openxmlformats.org/officeDocument/2006/relationships/slide" Target="slides/slide28.xml"/><Relationship Id="rId32" Type="http://schemas.openxmlformats.org/officeDocument/2006/relationships/slide" Target="slides/slide27.xml"/><Relationship Id="rId35" Type="http://schemas.openxmlformats.org/officeDocument/2006/relationships/slide" Target="slides/slide30.xml"/><Relationship Id="rId34" Type="http://schemas.openxmlformats.org/officeDocument/2006/relationships/slide" Target="slides/slide29.xml"/><Relationship Id="rId71" Type="http://schemas.openxmlformats.org/officeDocument/2006/relationships/font" Target="fonts/OpenSans-bold.fntdata"/><Relationship Id="rId70" Type="http://schemas.openxmlformats.org/officeDocument/2006/relationships/font" Target="fonts/OpenSans-regular.fntdata"/><Relationship Id="rId37" Type="http://schemas.openxmlformats.org/officeDocument/2006/relationships/slide" Target="slides/slide32.xml"/><Relationship Id="rId36" Type="http://schemas.openxmlformats.org/officeDocument/2006/relationships/slide" Target="slides/slide31.xml"/><Relationship Id="rId39" Type="http://schemas.openxmlformats.org/officeDocument/2006/relationships/slide" Target="slides/slide34.xml"/><Relationship Id="rId38" Type="http://schemas.openxmlformats.org/officeDocument/2006/relationships/slide" Target="slides/slide33.xml"/><Relationship Id="rId62" Type="http://schemas.openxmlformats.org/officeDocument/2006/relationships/slide" Target="slides/slide57.xml"/><Relationship Id="rId61" Type="http://schemas.openxmlformats.org/officeDocument/2006/relationships/slide" Target="slides/slide56.xml"/><Relationship Id="rId20" Type="http://schemas.openxmlformats.org/officeDocument/2006/relationships/slide" Target="slides/slide15.xml"/><Relationship Id="rId64" Type="http://schemas.openxmlformats.org/officeDocument/2006/relationships/slide" Target="slides/slide59.xml"/><Relationship Id="rId63" Type="http://schemas.openxmlformats.org/officeDocument/2006/relationships/slide" Target="slides/slide58.xml"/><Relationship Id="rId22" Type="http://schemas.openxmlformats.org/officeDocument/2006/relationships/slide" Target="slides/slide17.xml"/><Relationship Id="rId66" Type="http://schemas.openxmlformats.org/officeDocument/2006/relationships/slide" Target="slides/slide61.xml"/><Relationship Id="rId21" Type="http://schemas.openxmlformats.org/officeDocument/2006/relationships/slide" Target="slides/slide16.xml"/><Relationship Id="rId65" Type="http://schemas.openxmlformats.org/officeDocument/2006/relationships/slide" Target="slides/slide60.xml"/><Relationship Id="rId24" Type="http://schemas.openxmlformats.org/officeDocument/2006/relationships/slide" Target="slides/slide19.xml"/><Relationship Id="rId68" Type="http://schemas.openxmlformats.org/officeDocument/2006/relationships/slide" Target="slides/slide63.xml"/><Relationship Id="rId23" Type="http://schemas.openxmlformats.org/officeDocument/2006/relationships/slide" Target="slides/slide18.xml"/><Relationship Id="rId67" Type="http://schemas.openxmlformats.org/officeDocument/2006/relationships/slide" Target="slides/slide62.xml"/><Relationship Id="rId60" Type="http://schemas.openxmlformats.org/officeDocument/2006/relationships/slide" Target="slides/slide55.xml"/><Relationship Id="rId26" Type="http://schemas.openxmlformats.org/officeDocument/2006/relationships/slide" Target="slides/slide21.xml"/><Relationship Id="rId25" Type="http://schemas.openxmlformats.org/officeDocument/2006/relationships/slide" Target="slides/slide20.xml"/><Relationship Id="rId69" Type="http://schemas.openxmlformats.org/officeDocument/2006/relationships/slide" Target="slides/slide64.xml"/><Relationship Id="rId28" Type="http://schemas.openxmlformats.org/officeDocument/2006/relationships/slide" Target="slides/slide23.xml"/><Relationship Id="rId27" Type="http://schemas.openxmlformats.org/officeDocument/2006/relationships/slide" Target="slides/slide22.xml"/><Relationship Id="rId29" Type="http://schemas.openxmlformats.org/officeDocument/2006/relationships/slide" Target="slides/slide24.xml"/><Relationship Id="rId51" Type="http://schemas.openxmlformats.org/officeDocument/2006/relationships/slide" Target="slides/slide46.xml"/><Relationship Id="rId50" Type="http://schemas.openxmlformats.org/officeDocument/2006/relationships/slide" Target="slides/slide45.xml"/><Relationship Id="rId53" Type="http://schemas.openxmlformats.org/officeDocument/2006/relationships/slide" Target="slides/slide48.xml"/><Relationship Id="rId52" Type="http://schemas.openxmlformats.org/officeDocument/2006/relationships/slide" Target="slides/slide47.xml"/><Relationship Id="rId11" Type="http://schemas.openxmlformats.org/officeDocument/2006/relationships/slide" Target="slides/slide6.xml"/><Relationship Id="rId55" Type="http://schemas.openxmlformats.org/officeDocument/2006/relationships/slide" Target="slides/slide50.xml"/><Relationship Id="rId10" Type="http://schemas.openxmlformats.org/officeDocument/2006/relationships/slide" Target="slides/slide5.xml"/><Relationship Id="rId54" Type="http://schemas.openxmlformats.org/officeDocument/2006/relationships/slide" Target="slides/slide49.xml"/><Relationship Id="rId13" Type="http://schemas.openxmlformats.org/officeDocument/2006/relationships/slide" Target="slides/slide8.xml"/><Relationship Id="rId57" Type="http://schemas.openxmlformats.org/officeDocument/2006/relationships/slide" Target="slides/slide52.xml"/><Relationship Id="rId12" Type="http://schemas.openxmlformats.org/officeDocument/2006/relationships/slide" Target="slides/slide7.xml"/><Relationship Id="rId56" Type="http://schemas.openxmlformats.org/officeDocument/2006/relationships/slide" Target="slides/slide51.xml"/><Relationship Id="rId15" Type="http://schemas.openxmlformats.org/officeDocument/2006/relationships/slide" Target="slides/slide10.xml"/><Relationship Id="rId59" Type="http://schemas.openxmlformats.org/officeDocument/2006/relationships/slide" Target="slides/slide54.xml"/><Relationship Id="rId14" Type="http://schemas.openxmlformats.org/officeDocument/2006/relationships/slide" Target="slides/slide9.xml"/><Relationship Id="rId58" Type="http://schemas.openxmlformats.org/officeDocument/2006/relationships/slide" Target="slides/slide53.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147957"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1: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2" name="Google Shape;52;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 name="Shape 148"/>
        <p:cNvGrpSpPr/>
        <p:nvPr/>
      </p:nvGrpSpPr>
      <p:grpSpPr>
        <a:xfrm>
          <a:off x="0" y="0"/>
          <a:ext cx="0" cy="0"/>
          <a:chOff x="0" y="0"/>
          <a:chExt cx="0" cy="0"/>
        </a:xfrm>
      </p:grpSpPr>
      <p:sp>
        <p:nvSpPr>
          <p:cNvPr id="149" name="Google Shape;149;p10: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0" name="Google Shape;150;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 name="Shape 161"/>
        <p:cNvGrpSpPr/>
        <p:nvPr/>
      </p:nvGrpSpPr>
      <p:grpSpPr>
        <a:xfrm>
          <a:off x="0" y="0"/>
          <a:ext cx="0" cy="0"/>
          <a:chOff x="0" y="0"/>
          <a:chExt cx="0" cy="0"/>
        </a:xfrm>
      </p:grpSpPr>
      <p:sp>
        <p:nvSpPr>
          <p:cNvPr id="162" name="Google Shape;162;p11: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3" name="Google Shape;163;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4" name="Shape 174"/>
        <p:cNvGrpSpPr/>
        <p:nvPr/>
      </p:nvGrpSpPr>
      <p:grpSpPr>
        <a:xfrm>
          <a:off x="0" y="0"/>
          <a:ext cx="0" cy="0"/>
          <a:chOff x="0" y="0"/>
          <a:chExt cx="0" cy="0"/>
        </a:xfrm>
      </p:grpSpPr>
      <p:sp>
        <p:nvSpPr>
          <p:cNvPr id="175" name="Google Shape;175;p1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6" name="Google Shape;176;p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7" name="Shape 187"/>
        <p:cNvGrpSpPr/>
        <p:nvPr/>
      </p:nvGrpSpPr>
      <p:grpSpPr>
        <a:xfrm>
          <a:off x="0" y="0"/>
          <a:ext cx="0" cy="0"/>
          <a:chOff x="0" y="0"/>
          <a:chExt cx="0" cy="0"/>
        </a:xfrm>
      </p:grpSpPr>
      <p:sp>
        <p:nvSpPr>
          <p:cNvPr id="188" name="Google Shape;188;p13: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9" name="Google Shape;189;p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8" name="Shape 198"/>
        <p:cNvGrpSpPr/>
        <p:nvPr/>
      </p:nvGrpSpPr>
      <p:grpSpPr>
        <a:xfrm>
          <a:off x="0" y="0"/>
          <a:ext cx="0" cy="0"/>
          <a:chOff x="0" y="0"/>
          <a:chExt cx="0" cy="0"/>
        </a:xfrm>
      </p:grpSpPr>
      <p:sp>
        <p:nvSpPr>
          <p:cNvPr id="199" name="Google Shape;199;p14: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00" name="Google Shape;200;p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9" name="Shape 209"/>
        <p:cNvGrpSpPr/>
        <p:nvPr/>
      </p:nvGrpSpPr>
      <p:grpSpPr>
        <a:xfrm>
          <a:off x="0" y="0"/>
          <a:ext cx="0" cy="0"/>
          <a:chOff x="0" y="0"/>
          <a:chExt cx="0" cy="0"/>
        </a:xfrm>
      </p:grpSpPr>
      <p:sp>
        <p:nvSpPr>
          <p:cNvPr id="210" name="Google Shape;210;p15: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1" name="Google Shape;211;p1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0" name="Shape 220"/>
        <p:cNvGrpSpPr/>
        <p:nvPr/>
      </p:nvGrpSpPr>
      <p:grpSpPr>
        <a:xfrm>
          <a:off x="0" y="0"/>
          <a:ext cx="0" cy="0"/>
          <a:chOff x="0" y="0"/>
          <a:chExt cx="0" cy="0"/>
        </a:xfrm>
      </p:grpSpPr>
      <p:sp>
        <p:nvSpPr>
          <p:cNvPr id="221" name="Google Shape;221;p16: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22" name="Google Shape;222;p1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1" name="Shape 231"/>
        <p:cNvGrpSpPr/>
        <p:nvPr/>
      </p:nvGrpSpPr>
      <p:grpSpPr>
        <a:xfrm>
          <a:off x="0" y="0"/>
          <a:ext cx="0" cy="0"/>
          <a:chOff x="0" y="0"/>
          <a:chExt cx="0" cy="0"/>
        </a:xfrm>
      </p:grpSpPr>
      <p:sp>
        <p:nvSpPr>
          <p:cNvPr id="232" name="Google Shape;232;p17: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33" name="Google Shape;233;p1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2" name="Shape 242"/>
        <p:cNvGrpSpPr/>
        <p:nvPr/>
      </p:nvGrpSpPr>
      <p:grpSpPr>
        <a:xfrm>
          <a:off x="0" y="0"/>
          <a:ext cx="0" cy="0"/>
          <a:chOff x="0" y="0"/>
          <a:chExt cx="0" cy="0"/>
        </a:xfrm>
      </p:grpSpPr>
      <p:sp>
        <p:nvSpPr>
          <p:cNvPr id="243" name="Google Shape;243;p18: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44" name="Google Shape;244;p1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3" name="Shape 253"/>
        <p:cNvGrpSpPr/>
        <p:nvPr/>
      </p:nvGrpSpPr>
      <p:grpSpPr>
        <a:xfrm>
          <a:off x="0" y="0"/>
          <a:ext cx="0" cy="0"/>
          <a:chOff x="0" y="0"/>
          <a:chExt cx="0" cy="0"/>
        </a:xfrm>
      </p:grpSpPr>
      <p:sp>
        <p:nvSpPr>
          <p:cNvPr id="254" name="Google Shape;254;p19: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5" name="Google Shape;255;p1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 name="Shape 63"/>
        <p:cNvGrpSpPr/>
        <p:nvPr/>
      </p:nvGrpSpPr>
      <p:grpSpPr>
        <a:xfrm>
          <a:off x="0" y="0"/>
          <a:ext cx="0" cy="0"/>
          <a:chOff x="0" y="0"/>
          <a:chExt cx="0" cy="0"/>
        </a:xfrm>
      </p:grpSpPr>
      <p:sp>
        <p:nvSpPr>
          <p:cNvPr id="64" name="Google Shape;64;p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5" name="Google Shape;65;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4" name="Shape 264"/>
        <p:cNvGrpSpPr/>
        <p:nvPr/>
      </p:nvGrpSpPr>
      <p:grpSpPr>
        <a:xfrm>
          <a:off x="0" y="0"/>
          <a:ext cx="0" cy="0"/>
          <a:chOff x="0" y="0"/>
          <a:chExt cx="0" cy="0"/>
        </a:xfrm>
      </p:grpSpPr>
      <p:sp>
        <p:nvSpPr>
          <p:cNvPr id="265" name="Google Shape;265;p20: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66" name="Google Shape;266;p2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5" name="Shape 275"/>
        <p:cNvGrpSpPr/>
        <p:nvPr/>
      </p:nvGrpSpPr>
      <p:grpSpPr>
        <a:xfrm>
          <a:off x="0" y="0"/>
          <a:ext cx="0" cy="0"/>
          <a:chOff x="0" y="0"/>
          <a:chExt cx="0" cy="0"/>
        </a:xfrm>
      </p:grpSpPr>
      <p:sp>
        <p:nvSpPr>
          <p:cNvPr id="276" name="Google Shape;276;p21: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77" name="Google Shape;277;p2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6" name="Shape 286"/>
        <p:cNvGrpSpPr/>
        <p:nvPr/>
      </p:nvGrpSpPr>
      <p:grpSpPr>
        <a:xfrm>
          <a:off x="0" y="0"/>
          <a:ext cx="0" cy="0"/>
          <a:chOff x="0" y="0"/>
          <a:chExt cx="0" cy="0"/>
        </a:xfrm>
      </p:grpSpPr>
      <p:sp>
        <p:nvSpPr>
          <p:cNvPr id="287" name="Google Shape;287;p2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88" name="Google Shape;288;p2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7" name="Shape 297"/>
        <p:cNvGrpSpPr/>
        <p:nvPr/>
      </p:nvGrpSpPr>
      <p:grpSpPr>
        <a:xfrm>
          <a:off x="0" y="0"/>
          <a:ext cx="0" cy="0"/>
          <a:chOff x="0" y="0"/>
          <a:chExt cx="0" cy="0"/>
        </a:xfrm>
      </p:grpSpPr>
      <p:sp>
        <p:nvSpPr>
          <p:cNvPr id="298" name="Google Shape;298;p23: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99" name="Google Shape;299;p2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8" name="Shape 308"/>
        <p:cNvGrpSpPr/>
        <p:nvPr/>
      </p:nvGrpSpPr>
      <p:grpSpPr>
        <a:xfrm>
          <a:off x="0" y="0"/>
          <a:ext cx="0" cy="0"/>
          <a:chOff x="0" y="0"/>
          <a:chExt cx="0" cy="0"/>
        </a:xfrm>
      </p:grpSpPr>
      <p:sp>
        <p:nvSpPr>
          <p:cNvPr id="309" name="Google Shape;309;p24: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10" name="Google Shape;310;p2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9" name="Shape 319"/>
        <p:cNvGrpSpPr/>
        <p:nvPr/>
      </p:nvGrpSpPr>
      <p:grpSpPr>
        <a:xfrm>
          <a:off x="0" y="0"/>
          <a:ext cx="0" cy="0"/>
          <a:chOff x="0" y="0"/>
          <a:chExt cx="0" cy="0"/>
        </a:xfrm>
      </p:grpSpPr>
      <p:sp>
        <p:nvSpPr>
          <p:cNvPr id="320" name="Google Shape;320;p25:notes"/>
          <p:cNvSpPr/>
          <p:nvPr>
            <p:ph idx="2" type="sldImg"/>
          </p:nvPr>
        </p:nvSpPr>
        <p:spPr>
          <a:xfrm>
            <a:off x="147638"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21" name="Google Shape;321;p2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0" name="Shape 330"/>
        <p:cNvGrpSpPr/>
        <p:nvPr/>
      </p:nvGrpSpPr>
      <p:grpSpPr>
        <a:xfrm>
          <a:off x="0" y="0"/>
          <a:ext cx="0" cy="0"/>
          <a:chOff x="0" y="0"/>
          <a:chExt cx="0" cy="0"/>
        </a:xfrm>
      </p:grpSpPr>
      <p:sp>
        <p:nvSpPr>
          <p:cNvPr id="331" name="Google Shape;331;p26: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32" name="Google Shape;332;p2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1" name="Shape 341"/>
        <p:cNvGrpSpPr/>
        <p:nvPr/>
      </p:nvGrpSpPr>
      <p:grpSpPr>
        <a:xfrm>
          <a:off x="0" y="0"/>
          <a:ext cx="0" cy="0"/>
          <a:chOff x="0" y="0"/>
          <a:chExt cx="0" cy="0"/>
        </a:xfrm>
      </p:grpSpPr>
      <p:sp>
        <p:nvSpPr>
          <p:cNvPr id="342" name="Google Shape;342;p27: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43" name="Google Shape;343;p2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2" name="Shape 352"/>
        <p:cNvGrpSpPr/>
        <p:nvPr/>
      </p:nvGrpSpPr>
      <p:grpSpPr>
        <a:xfrm>
          <a:off x="0" y="0"/>
          <a:ext cx="0" cy="0"/>
          <a:chOff x="0" y="0"/>
          <a:chExt cx="0" cy="0"/>
        </a:xfrm>
      </p:grpSpPr>
      <p:sp>
        <p:nvSpPr>
          <p:cNvPr id="353" name="Google Shape;353;p28: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54" name="Google Shape;354;p2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3" name="Shape 363"/>
        <p:cNvGrpSpPr/>
        <p:nvPr/>
      </p:nvGrpSpPr>
      <p:grpSpPr>
        <a:xfrm>
          <a:off x="0" y="0"/>
          <a:ext cx="0" cy="0"/>
          <a:chOff x="0" y="0"/>
          <a:chExt cx="0" cy="0"/>
        </a:xfrm>
      </p:grpSpPr>
      <p:sp>
        <p:nvSpPr>
          <p:cNvPr id="364" name="Google Shape;364;p29: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65" name="Google Shape;365;p2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 name="Shape 68"/>
        <p:cNvGrpSpPr/>
        <p:nvPr/>
      </p:nvGrpSpPr>
      <p:grpSpPr>
        <a:xfrm>
          <a:off x="0" y="0"/>
          <a:ext cx="0" cy="0"/>
          <a:chOff x="0" y="0"/>
          <a:chExt cx="0" cy="0"/>
        </a:xfrm>
      </p:grpSpPr>
      <p:sp>
        <p:nvSpPr>
          <p:cNvPr id="69" name="Google Shape;69;p3: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0" name="Google Shape;70;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4" name="Shape 374"/>
        <p:cNvGrpSpPr/>
        <p:nvPr/>
      </p:nvGrpSpPr>
      <p:grpSpPr>
        <a:xfrm>
          <a:off x="0" y="0"/>
          <a:ext cx="0" cy="0"/>
          <a:chOff x="0" y="0"/>
          <a:chExt cx="0" cy="0"/>
        </a:xfrm>
      </p:grpSpPr>
      <p:sp>
        <p:nvSpPr>
          <p:cNvPr id="375" name="Google Shape;375;p30: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76" name="Google Shape;376;p3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5" name="Shape 385"/>
        <p:cNvGrpSpPr/>
        <p:nvPr/>
      </p:nvGrpSpPr>
      <p:grpSpPr>
        <a:xfrm>
          <a:off x="0" y="0"/>
          <a:ext cx="0" cy="0"/>
          <a:chOff x="0" y="0"/>
          <a:chExt cx="0" cy="0"/>
        </a:xfrm>
      </p:grpSpPr>
      <p:sp>
        <p:nvSpPr>
          <p:cNvPr id="386" name="Google Shape;386;p31: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87" name="Google Shape;387;p3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6" name="Shape 396"/>
        <p:cNvGrpSpPr/>
        <p:nvPr/>
      </p:nvGrpSpPr>
      <p:grpSpPr>
        <a:xfrm>
          <a:off x="0" y="0"/>
          <a:ext cx="0" cy="0"/>
          <a:chOff x="0" y="0"/>
          <a:chExt cx="0" cy="0"/>
        </a:xfrm>
      </p:grpSpPr>
      <p:sp>
        <p:nvSpPr>
          <p:cNvPr id="397" name="Google Shape;397;p3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98" name="Google Shape;398;p3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7" name="Shape 407"/>
        <p:cNvGrpSpPr/>
        <p:nvPr/>
      </p:nvGrpSpPr>
      <p:grpSpPr>
        <a:xfrm>
          <a:off x="0" y="0"/>
          <a:ext cx="0" cy="0"/>
          <a:chOff x="0" y="0"/>
          <a:chExt cx="0" cy="0"/>
        </a:xfrm>
      </p:grpSpPr>
      <p:sp>
        <p:nvSpPr>
          <p:cNvPr id="408" name="Google Shape;408;p33: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09" name="Google Shape;409;p3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8" name="Shape 418"/>
        <p:cNvGrpSpPr/>
        <p:nvPr/>
      </p:nvGrpSpPr>
      <p:grpSpPr>
        <a:xfrm>
          <a:off x="0" y="0"/>
          <a:ext cx="0" cy="0"/>
          <a:chOff x="0" y="0"/>
          <a:chExt cx="0" cy="0"/>
        </a:xfrm>
      </p:grpSpPr>
      <p:sp>
        <p:nvSpPr>
          <p:cNvPr id="419" name="Google Shape;419;p34: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20" name="Google Shape;420;p3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9" name="Shape 429"/>
        <p:cNvGrpSpPr/>
        <p:nvPr/>
      </p:nvGrpSpPr>
      <p:grpSpPr>
        <a:xfrm>
          <a:off x="0" y="0"/>
          <a:ext cx="0" cy="0"/>
          <a:chOff x="0" y="0"/>
          <a:chExt cx="0" cy="0"/>
        </a:xfrm>
      </p:grpSpPr>
      <p:sp>
        <p:nvSpPr>
          <p:cNvPr id="430" name="Google Shape;430;p35: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31" name="Google Shape;431;p3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0" name="Shape 440"/>
        <p:cNvGrpSpPr/>
        <p:nvPr/>
      </p:nvGrpSpPr>
      <p:grpSpPr>
        <a:xfrm>
          <a:off x="0" y="0"/>
          <a:ext cx="0" cy="0"/>
          <a:chOff x="0" y="0"/>
          <a:chExt cx="0" cy="0"/>
        </a:xfrm>
      </p:grpSpPr>
      <p:sp>
        <p:nvSpPr>
          <p:cNvPr id="441" name="Google Shape;441;p36: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42" name="Google Shape;442;p3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1" name="Shape 451"/>
        <p:cNvGrpSpPr/>
        <p:nvPr/>
      </p:nvGrpSpPr>
      <p:grpSpPr>
        <a:xfrm>
          <a:off x="0" y="0"/>
          <a:ext cx="0" cy="0"/>
          <a:chOff x="0" y="0"/>
          <a:chExt cx="0" cy="0"/>
        </a:xfrm>
      </p:grpSpPr>
      <p:sp>
        <p:nvSpPr>
          <p:cNvPr id="452" name="Google Shape;452;p37: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53" name="Google Shape;453;p3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2" name="Shape 462"/>
        <p:cNvGrpSpPr/>
        <p:nvPr/>
      </p:nvGrpSpPr>
      <p:grpSpPr>
        <a:xfrm>
          <a:off x="0" y="0"/>
          <a:ext cx="0" cy="0"/>
          <a:chOff x="0" y="0"/>
          <a:chExt cx="0" cy="0"/>
        </a:xfrm>
      </p:grpSpPr>
      <p:sp>
        <p:nvSpPr>
          <p:cNvPr id="463" name="Google Shape;463;p38: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64" name="Google Shape;464;p3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3" name="Shape 473"/>
        <p:cNvGrpSpPr/>
        <p:nvPr/>
      </p:nvGrpSpPr>
      <p:grpSpPr>
        <a:xfrm>
          <a:off x="0" y="0"/>
          <a:ext cx="0" cy="0"/>
          <a:chOff x="0" y="0"/>
          <a:chExt cx="0" cy="0"/>
        </a:xfrm>
      </p:grpSpPr>
      <p:sp>
        <p:nvSpPr>
          <p:cNvPr id="474" name="Google Shape;474;p39: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75" name="Google Shape;475;p3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 name="Shape 85"/>
        <p:cNvGrpSpPr/>
        <p:nvPr/>
      </p:nvGrpSpPr>
      <p:grpSpPr>
        <a:xfrm>
          <a:off x="0" y="0"/>
          <a:ext cx="0" cy="0"/>
          <a:chOff x="0" y="0"/>
          <a:chExt cx="0" cy="0"/>
        </a:xfrm>
      </p:grpSpPr>
      <p:sp>
        <p:nvSpPr>
          <p:cNvPr id="86" name="Google Shape;86;p4: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7" name="Google Shape;87;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4" name="Shape 484"/>
        <p:cNvGrpSpPr/>
        <p:nvPr/>
      </p:nvGrpSpPr>
      <p:grpSpPr>
        <a:xfrm>
          <a:off x="0" y="0"/>
          <a:ext cx="0" cy="0"/>
          <a:chOff x="0" y="0"/>
          <a:chExt cx="0" cy="0"/>
        </a:xfrm>
      </p:grpSpPr>
      <p:sp>
        <p:nvSpPr>
          <p:cNvPr id="485" name="Google Shape;485;p40: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86" name="Google Shape;486;p4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5" name="Shape 495"/>
        <p:cNvGrpSpPr/>
        <p:nvPr/>
      </p:nvGrpSpPr>
      <p:grpSpPr>
        <a:xfrm>
          <a:off x="0" y="0"/>
          <a:ext cx="0" cy="0"/>
          <a:chOff x="0" y="0"/>
          <a:chExt cx="0" cy="0"/>
        </a:xfrm>
      </p:grpSpPr>
      <p:sp>
        <p:nvSpPr>
          <p:cNvPr id="496" name="Google Shape;496;p41: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97" name="Google Shape;497;p4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6" name="Shape 506"/>
        <p:cNvGrpSpPr/>
        <p:nvPr/>
      </p:nvGrpSpPr>
      <p:grpSpPr>
        <a:xfrm>
          <a:off x="0" y="0"/>
          <a:ext cx="0" cy="0"/>
          <a:chOff x="0" y="0"/>
          <a:chExt cx="0" cy="0"/>
        </a:xfrm>
      </p:grpSpPr>
      <p:sp>
        <p:nvSpPr>
          <p:cNvPr id="507" name="Google Shape;507;p4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08" name="Google Shape;508;p4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7" name="Shape 517"/>
        <p:cNvGrpSpPr/>
        <p:nvPr/>
      </p:nvGrpSpPr>
      <p:grpSpPr>
        <a:xfrm>
          <a:off x="0" y="0"/>
          <a:ext cx="0" cy="0"/>
          <a:chOff x="0" y="0"/>
          <a:chExt cx="0" cy="0"/>
        </a:xfrm>
      </p:grpSpPr>
      <p:sp>
        <p:nvSpPr>
          <p:cNvPr id="518" name="Google Shape;518;p43: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19" name="Google Shape;519;p4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8" name="Shape 528"/>
        <p:cNvGrpSpPr/>
        <p:nvPr/>
      </p:nvGrpSpPr>
      <p:grpSpPr>
        <a:xfrm>
          <a:off x="0" y="0"/>
          <a:ext cx="0" cy="0"/>
          <a:chOff x="0" y="0"/>
          <a:chExt cx="0" cy="0"/>
        </a:xfrm>
      </p:grpSpPr>
      <p:sp>
        <p:nvSpPr>
          <p:cNvPr id="529" name="Google Shape;529;p44: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30" name="Google Shape;530;p4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9" name="Shape 539"/>
        <p:cNvGrpSpPr/>
        <p:nvPr/>
      </p:nvGrpSpPr>
      <p:grpSpPr>
        <a:xfrm>
          <a:off x="0" y="0"/>
          <a:ext cx="0" cy="0"/>
          <a:chOff x="0" y="0"/>
          <a:chExt cx="0" cy="0"/>
        </a:xfrm>
      </p:grpSpPr>
      <p:sp>
        <p:nvSpPr>
          <p:cNvPr id="540" name="Google Shape;540;p45: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41" name="Google Shape;541;p4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0" name="Shape 550"/>
        <p:cNvGrpSpPr/>
        <p:nvPr/>
      </p:nvGrpSpPr>
      <p:grpSpPr>
        <a:xfrm>
          <a:off x="0" y="0"/>
          <a:ext cx="0" cy="0"/>
          <a:chOff x="0" y="0"/>
          <a:chExt cx="0" cy="0"/>
        </a:xfrm>
      </p:grpSpPr>
      <p:sp>
        <p:nvSpPr>
          <p:cNvPr id="551" name="Google Shape;551;p46: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52" name="Google Shape;552;p4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1" name="Shape 561"/>
        <p:cNvGrpSpPr/>
        <p:nvPr/>
      </p:nvGrpSpPr>
      <p:grpSpPr>
        <a:xfrm>
          <a:off x="0" y="0"/>
          <a:ext cx="0" cy="0"/>
          <a:chOff x="0" y="0"/>
          <a:chExt cx="0" cy="0"/>
        </a:xfrm>
      </p:grpSpPr>
      <p:sp>
        <p:nvSpPr>
          <p:cNvPr id="562" name="Google Shape;562;p47: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63" name="Google Shape;563;p4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2" name="Shape 572"/>
        <p:cNvGrpSpPr/>
        <p:nvPr/>
      </p:nvGrpSpPr>
      <p:grpSpPr>
        <a:xfrm>
          <a:off x="0" y="0"/>
          <a:ext cx="0" cy="0"/>
          <a:chOff x="0" y="0"/>
          <a:chExt cx="0" cy="0"/>
        </a:xfrm>
      </p:grpSpPr>
      <p:sp>
        <p:nvSpPr>
          <p:cNvPr id="573" name="Google Shape;573;p48: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74" name="Google Shape;574;p4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3" name="Shape 583"/>
        <p:cNvGrpSpPr/>
        <p:nvPr/>
      </p:nvGrpSpPr>
      <p:grpSpPr>
        <a:xfrm>
          <a:off x="0" y="0"/>
          <a:ext cx="0" cy="0"/>
          <a:chOff x="0" y="0"/>
          <a:chExt cx="0" cy="0"/>
        </a:xfrm>
      </p:grpSpPr>
      <p:sp>
        <p:nvSpPr>
          <p:cNvPr id="584" name="Google Shape;584;p49: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85" name="Google Shape;585;p4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p5: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7" name="Google Shape;97;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4" name="Shape 594"/>
        <p:cNvGrpSpPr/>
        <p:nvPr/>
      </p:nvGrpSpPr>
      <p:grpSpPr>
        <a:xfrm>
          <a:off x="0" y="0"/>
          <a:ext cx="0" cy="0"/>
          <a:chOff x="0" y="0"/>
          <a:chExt cx="0" cy="0"/>
        </a:xfrm>
      </p:grpSpPr>
      <p:sp>
        <p:nvSpPr>
          <p:cNvPr id="595" name="Google Shape;595;p50: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96" name="Google Shape;596;p5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5" name="Shape 605"/>
        <p:cNvGrpSpPr/>
        <p:nvPr/>
      </p:nvGrpSpPr>
      <p:grpSpPr>
        <a:xfrm>
          <a:off x="0" y="0"/>
          <a:ext cx="0" cy="0"/>
          <a:chOff x="0" y="0"/>
          <a:chExt cx="0" cy="0"/>
        </a:xfrm>
      </p:grpSpPr>
      <p:sp>
        <p:nvSpPr>
          <p:cNvPr id="606" name="Google Shape;606;p51: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07" name="Google Shape;607;p5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6" name="Shape 616"/>
        <p:cNvGrpSpPr/>
        <p:nvPr/>
      </p:nvGrpSpPr>
      <p:grpSpPr>
        <a:xfrm>
          <a:off x="0" y="0"/>
          <a:ext cx="0" cy="0"/>
          <a:chOff x="0" y="0"/>
          <a:chExt cx="0" cy="0"/>
        </a:xfrm>
      </p:grpSpPr>
      <p:sp>
        <p:nvSpPr>
          <p:cNvPr id="617" name="Google Shape;617;p5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18" name="Google Shape;618;p5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t/>
            </a:r>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7" name="Shape 627"/>
        <p:cNvGrpSpPr/>
        <p:nvPr/>
      </p:nvGrpSpPr>
      <p:grpSpPr>
        <a:xfrm>
          <a:off x="0" y="0"/>
          <a:ext cx="0" cy="0"/>
          <a:chOff x="0" y="0"/>
          <a:chExt cx="0" cy="0"/>
        </a:xfrm>
      </p:grpSpPr>
      <p:sp>
        <p:nvSpPr>
          <p:cNvPr id="628" name="Google Shape;628;g2fdadb16fb5_1_0: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29" name="Google Shape;629;g2fdadb16fb5_1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8" name="Shape 638"/>
        <p:cNvGrpSpPr/>
        <p:nvPr/>
      </p:nvGrpSpPr>
      <p:grpSpPr>
        <a:xfrm>
          <a:off x="0" y="0"/>
          <a:ext cx="0" cy="0"/>
          <a:chOff x="0" y="0"/>
          <a:chExt cx="0" cy="0"/>
        </a:xfrm>
      </p:grpSpPr>
      <p:sp>
        <p:nvSpPr>
          <p:cNvPr id="639" name="Google Shape;639;g2fdadb16fb5_1_10: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40" name="Google Shape;640;g2fdadb16fb5_1_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9" name="Shape 649"/>
        <p:cNvGrpSpPr/>
        <p:nvPr/>
      </p:nvGrpSpPr>
      <p:grpSpPr>
        <a:xfrm>
          <a:off x="0" y="0"/>
          <a:ext cx="0" cy="0"/>
          <a:chOff x="0" y="0"/>
          <a:chExt cx="0" cy="0"/>
        </a:xfrm>
      </p:grpSpPr>
      <p:sp>
        <p:nvSpPr>
          <p:cNvPr id="650" name="Google Shape;650;g2fdadb16fb5_1_20: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51" name="Google Shape;651;g2fdadb16fb5_1_2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0" name="Shape 660"/>
        <p:cNvGrpSpPr/>
        <p:nvPr/>
      </p:nvGrpSpPr>
      <p:grpSpPr>
        <a:xfrm>
          <a:off x="0" y="0"/>
          <a:ext cx="0" cy="0"/>
          <a:chOff x="0" y="0"/>
          <a:chExt cx="0" cy="0"/>
        </a:xfrm>
      </p:grpSpPr>
      <p:sp>
        <p:nvSpPr>
          <p:cNvPr id="661" name="Google Shape;661;g2fdadb16fb5_1_30: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62" name="Google Shape;662;g2fdadb16fb5_1_3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1" name="Shape 671"/>
        <p:cNvGrpSpPr/>
        <p:nvPr/>
      </p:nvGrpSpPr>
      <p:grpSpPr>
        <a:xfrm>
          <a:off x="0" y="0"/>
          <a:ext cx="0" cy="0"/>
          <a:chOff x="0" y="0"/>
          <a:chExt cx="0" cy="0"/>
        </a:xfrm>
      </p:grpSpPr>
      <p:sp>
        <p:nvSpPr>
          <p:cNvPr id="672" name="Google Shape;672;g2fdadb16fb5_1_40: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73" name="Google Shape;673;g2fdadb16fb5_1_4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2" name="Shape 682"/>
        <p:cNvGrpSpPr/>
        <p:nvPr/>
      </p:nvGrpSpPr>
      <p:grpSpPr>
        <a:xfrm>
          <a:off x="0" y="0"/>
          <a:ext cx="0" cy="0"/>
          <a:chOff x="0" y="0"/>
          <a:chExt cx="0" cy="0"/>
        </a:xfrm>
      </p:grpSpPr>
      <p:sp>
        <p:nvSpPr>
          <p:cNvPr id="683" name="Google Shape;683;g2fdadb16fb5_1_50: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84" name="Google Shape;684;g2fdadb16fb5_1_5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3" name="Shape 693"/>
        <p:cNvGrpSpPr/>
        <p:nvPr/>
      </p:nvGrpSpPr>
      <p:grpSpPr>
        <a:xfrm>
          <a:off x="0" y="0"/>
          <a:ext cx="0" cy="0"/>
          <a:chOff x="0" y="0"/>
          <a:chExt cx="0" cy="0"/>
        </a:xfrm>
      </p:grpSpPr>
      <p:sp>
        <p:nvSpPr>
          <p:cNvPr id="694" name="Google Shape;694;g2fdadb16fb5_1_60: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95" name="Google Shape;695;g2fdadb16fb5_1_6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p6: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7" name="Google Shape;107;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4" name="Shape 704"/>
        <p:cNvGrpSpPr/>
        <p:nvPr/>
      </p:nvGrpSpPr>
      <p:grpSpPr>
        <a:xfrm>
          <a:off x="0" y="0"/>
          <a:ext cx="0" cy="0"/>
          <a:chOff x="0" y="0"/>
          <a:chExt cx="0" cy="0"/>
        </a:xfrm>
      </p:grpSpPr>
      <p:sp>
        <p:nvSpPr>
          <p:cNvPr id="705" name="Google Shape;705;g2fdadb16fb5_1_70: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06" name="Google Shape;706;g2fdadb16fb5_1_7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5" name="Shape 715"/>
        <p:cNvGrpSpPr/>
        <p:nvPr/>
      </p:nvGrpSpPr>
      <p:grpSpPr>
        <a:xfrm>
          <a:off x="0" y="0"/>
          <a:ext cx="0" cy="0"/>
          <a:chOff x="0" y="0"/>
          <a:chExt cx="0" cy="0"/>
        </a:xfrm>
      </p:grpSpPr>
      <p:sp>
        <p:nvSpPr>
          <p:cNvPr id="716" name="Google Shape;716;g2fdadb16fb5_1_80: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17" name="Google Shape;717;g2fdadb16fb5_1_8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6" name="Shape 726"/>
        <p:cNvGrpSpPr/>
        <p:nvPr/>
      </p:nvGrpSpPr>
      <p:grpSpPr>
        <a:xfrm>
          <a:off x="0" y="0"/>
          <a:ext cx="0" cy="0"/>
          <a:chOff x="0" y="0"/>
          <a:chExt cx="0" cy="0"/>
        </a:xfrm>
      </p:grpSpPr>
      <p:sp>
        <p:nvSpPr>
          <p:cNvPr id="727" name="Google Shape;727;g2fdadb16fb5_1_90: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28" name="Google Shape;728;g2fdadb16fb5_1_9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7" name="Shape 737"/>
        <p:cNvGrpSpPr/>
        <p:nvPr/>
      </p:nvGrpSpPr>
      <p:grpSpPr>
        <a:xfrm>
          <a:off x="0" y="0"/>
          <a:ext cx="0" cy="0"/>
          <a:chOff x="0" y="0"/>
          <a:chExt cx="0" cy="0"/>
        </a:xfrm>
      </p:grpSpPr>
      <p:sp>
        <p:nvSpPr>
          <p:cNvPr id="738" name="Google Shape;738;g2fdadb16fb5_1_100: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39" name="Google Shape;739;g2fdadb16fb5_1_10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8" name="Shape 748"/>
        <p:cNvGrpSpPr/>
        <p:nvPr/>
      </p:nvGrpSpPr>
      <p:grpSpPr>
        <a:xfrm>
          <a:off x="0" y="0"/>
          <a:ext cx="0" cy="0"/>
          <a:chOff x="0" y="0"/>
          <a:chExt cx="0" cy="0"/>
        </a:xfrm>
      </p:grpSpPr>
      <p:sp>
        <p:nvSpPr>
          <p:cNvPr id="749" name="Google Shape;749;p53:notes"/>
          <p:cNvSpPr/>
          <p:nvPr>
            <p:ph idx="2" type="sldImg"/>
          </p:nvPr>
        </p:nvSpPr>
        <p:spPr>
          <a:xfrm>
            <a:off x="147638"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50" name="Google Shape;750;p5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p7: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7" name="Google Shape;117;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 name="Shape 125"/>
        <p:cNvGrpSpPr/>
        <p:nvPr/>
      </p:nvGrpSpPr>
      <p:grpSpPr>
        <a:xfrm>
          <a:off x="0" y="0"/>
          <a:ext cx="0" cy="0"/>
          <a:chOff x="0" y="0"/>
          <a:chExt cx="0" cy="0"/>
        </a:xfrm>
      </p:grpSpPr>
      <p:sp>
        <p:nvSpPr>
          <p:cNvPr id="126" name="Google Shape;126;p8: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7" name="Google Shape;127;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 name="Shape 135"/>
        <p:cNvGrpSpPr/>
        <p:nvPr/>
      </p:nvGrpSpPr>
      <p:grpSpPr>
        <a:xfrm>
          <a:off x="0" y="0"/>
          <a:ext cx="0" cy="0"/>
          <a:chOff x="0" y="0"/>
          <a:chExt cx="0" cy="0"/>
        </a:xfrm>
      </p:grpSpPr>
      <p:sp>
        <p:nvSpPr>
          <p:cNvPr id="136" name="Google Shape;136;p9: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7" name="Google Shape;137;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55"/>
          <p:cNvSpPr txBox="1"/>
          <p:nvPr>
            <p:ph type="ctrTitle"/>
          </p:nvPr>
        </p:nvSpPr>
        <p:spPr>
          <a:xfrm>
            <a:off x="259757" y="576356"/>
            <a:ext cx="7100400" cy="1588800"/>
          </a:xfrm>
          <a:prstGeom prst="rect">
            <a:avLst/>
          </a:prstGeom>
          <a:noFill/>
          <a:ln>
            <a:noFill/>
          </a:ln>
        </p:spPr>
        <p:txBody>
          <a:bodyPr anchorCtr="0" anchor="b" bIns="74375" lIns="74375" spcFirstLastPara="1" rIns="74375" wrap="square" tIns="74375">
            <a:norm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p:txBody>
      </p:sp>
      <p:sp>
        <p:nvSpPr>
          <p:cNvPr id="11" name="Google Shape;11;p55"/>
          <p:cNvSpPr txBox="1"/>
          <p:nvPr>
            <p:ph idx="1" type="subTitle"/>
          </p:nvPr>
        </p:nvSpPr>
        <p:spPr>
          <a:xfrm>
            <a:off x="259750" y="2193823"/>
            <a:ext cx="7100400" cy="613500"/>
          </a:xfrm>
          <a:prstGeom prst="rect">
            <a:avLst/>
          </a:prstGeom>
          <a:noFill/>
          <a:ln>
            <a:noFill/>
          </a:ln>
        </p:spPr>
        <p:txBody>
          <a:bodyPr anchorCtr="0" anchor="t" bIns="74375" lIns="74375" spcFirstLastPara="1" rIns="74375" wrap="square" tIns="74375">
            <a:normAutofit/>
          </a:bodyPr>
          <a:lstStyle>
            <a:lvl1pPr lvl="0" algn="ctr">
              <a:lnSpc>
                <a:spcPct val="100000"/>
              </a:lnSpc>
              <a:spcBef>
                <a:spcPts val="0"/>
              </a:spcBef>
              <a:spcAft>
                <a:spcPts val="0"/>
              </a:spcAft>
              <a:buSzPts val="2300"/>
              <a:buNone/>
              <a:defRPr sz="2300"/>
            </a:lvl1pPr>
            <a:lvl2pPr lvl="1" algn="ctr">
              <a:lnSpc>
                <a:spcPct val="100000"/>
              </a:lnSpc>
              <a:spcBef>
                <a:spcPts val="0"/>
              </a:spcBef>
              <a:spcAft>
                <a:spcPts val="0"/>
              </a:spcAft>
              <a:buSzPts val="2300"/>
              <a:buNone/>
              <a:defRPr sz="2300"/>
            </a:lvl2pPr>
            <a:lvl3pPr lvl="2" algn="ctr">
              <a:lnSpc>
                <a:spcPct val="100000"/>
              </a:lnSpc>
              <a:spcBef>
                <a:spcPts val="0"/>
              </a:spcBef>
              <a:spcAft>
                <a:spcPts val="0"/>
              </a:spcAft>
              <a:buSzPts val="2300"/>
              <a:buNone/>
              <a:defRPr sz="2300"/>
            </a:lvl3pPr>
            <a:lvl4pPr lvl="3" algn="ctr">
              <a:lnSpc>
                <a:spcPct val="100000"/>
              </a:lnSpc>
              <a:spcBef>
                <a:spcPts val="0"/>
              </a:spcBef>
              <a:spcAft>
                <a:spcPts val="0"/>
              </a:spcAft>
              <a:buSzPts val="2300"/>
              <a:buNone/>
              <a:defRPr sz="2300"/>
            </a:lvl4pPr>
            <a:lvl5pPr lvl="4" algn="ctr">
              <a:lnSpc>
                <a:spcPct val="100000"/>
              </a:lnSpc>
              <a:spcBef>
                <a:spcPts val="0"/>
              </a:spcBef>
              <a:spcAft>
                <a:spcPts val="0"/>
              </a:spcAft>
              <a:buSzPts val="2300"/>
              <a:buNone/>
              <a:defRPr sz="2300"/>
            </a:lvl5pPr>
            <a:lvl6pPr lvl="5" algn="ctr">
              <a:lnSpc>
                <a:spcPct val="100000"/>
              </a:lnSpc>
              <a:spcBef>
                <a:spcPts val="0"/>
              </a:spcBef>
              <a:spcAft>
                <a:spcPts val="0"/>
              </a:spcAft>
              <a:buSzPts val="2300"/>
              <a:buNone/>
              <a:defRPr sz="2300"/>
            </a:lvl6pPr>
            <a:lvl7pPr lvl="6" algn="ctr">
              <a:lnSpc>
                <a:spcPct val="100000"/>
              </a:lnSpc>
              <a:spcBef>
                <a:spcPts val="0"/>
              </a:spcBef>
              <a:spcAft>
                <a:spcPts val="0"/>
              </a:spcAft>
              <a:buSzPts val="2300"/>
              <a:buNone/>
              <a:defRPr sz="2300"/>
            </a:lvl7pPr>
            <a:lvl8pPr lvl="7" algn="ctr">
              <a:lnSpc>
                <a:spcPct val="100000"/>
              </a:lnSpc>
              <a:spcBef>
                <a:spcPts val="0"/>
              </a:spcBef>
              <a:spcAft>
                <a:spcPts val="0"/>
              </a:spcAft>
              <a:buSzPts val="2300"/>
              <a:buNone/>
              <a:defRPr sz="2300"/>
            </a:lvl8pPr>
            <a:lvl9pPr lvl="8" algn="ctr">
              <a:lnSpc>
                <a:spcPct val="100000"/>
              </a:lnSpc>
              <a:spcBef>
                <a:spcPts val="0"/>
              </a:spcBef>
              <a:spcAft>
                <a:spcPts val="0"/>
              </a:spcAft>
              <a:buSzPts val="2300"/>
              <a:buNone/>
              <a:defRPr sz="2300"/>
            </a:lvl9pPr>
          </a:lstStyle>
          <a:p/>
        </p:txBody>
      </p:sp>
      <p:sp>
        <p:nvSpPr>
          <p:cNvPr id="12" name="Google Shape;12;p55"/>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nl-NL"/>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64"/>
          <p:cNvSpPr txBox="1"/>
          <p:nvPr>
            <p:ph hasCustomPrompt="1" type="title"/>
          </p:nvPr>
        </p:nvSpPr>
        <p:spPr>
          <a:xfrm>
            <a:off x="259750" y="856223"/>
            <a:ext cx="7100400" cy="1519800"/>
          </a:xfrm>
          <a:prstGeom prst="rect">
            <a:avLst/>
          </a:prstGeom>
          <a:noFill/>
          <a:ln>
            <a:noFill/>
          </a:ln>
        </p:spPr>
        <p:txBody>
          <a:bodyPr anchorCtr="0" anchor="b" bIns="74375" lIns="74375" spcFirstLastPara="1" rIns="74375" wrap="square" tIns="74375">
            <a:normAutofit/>
          </a:bodyPr>
          <a:lstStyle>
            <a:lvl1pPr lvl="0" algn="ctr">
              <a:lnSpc>
                <a:spcPct val="100000"/>
              </a:lnSpc>
              <a:spcBef>
                <a:spcPts val="0"/>
              </a:spcBef>
              <a:spcAft>
                <a:spcPts val="0"/>
              </a:spcAft>
              <a:buSzPts val="9800"/>
              <a:buNone/>
              <a:defRPr sz="9800"/>
            </a:lvl1pPr>
            <a:lvl2pPr lvl="1" algn="ctr">
              <a:lnSpc>
                <a:spcPct val="100000"/>
              </a:lnSpc>
              <a:spcBef>
                <a:spcPts val="0"/>
              </a:spcBef>
              <a:spcAft>
                <a:spcPts val="0"/>
              </a:spcAft>
              <a:buSzPts val="9800"/>
              <a:buNone/>
              <a:defRPr sz="9800"/>
            </a:lvl2pPr>
            <a:lvl3pPr lvl="2" algn="ctr">
              <a:lnSpc>
                <a:spcPct val="100000"/>
              </a:lnSpc>
              <a:spcBef>
                <a:spcPts val="0"/>
              </a:spcBef>
              <a:spcAft>
                <a:spcPts val="0"/>
              </a:spcAft>
              <a:buSzPts val="9800"/>
              <a:buNone/>
              <a:defRPr sz="9800"/>
            </a:lvl3pPr>
            <a:lvl4pPr lvl="3" algn="ctr">
              <a:lnSpc>
                <a:spcPct val="100000"/>
              </a:lnSpc>
              <a:spcBef>
                <a:spcPts val="0"/>
              </a:spcBef>
              <a:spcAft>
                <a:spcPts val="0"/>
              </a:spcAft>
              <a:buSzPts val="9800"/>
              <a:buNone/>
              <a:defRPr sz="9800"/>
            </a:lvl4pPr>
            <a:lvl5pPr lvl="4" algn="ctr">
              <a:lnSpc>
                <a:spcPct val="100000"/>
              </a:lnSpc>
              <a:spcBef>
                <a:spcPts val="0"/>
              </a:spcBef>
              <a:spcAft>
                <a:spcPts val="0"/>
              </a:spcAft>
              <a:buSzPts val="9800"/>
              <a:buNone/>
              <a:defRPr sz="9800"/>
            </a:lvl5pPr>
            <a:lvl6pPr lvl="5" algn="ctr">
              <a:lnSpc>
                <a:spcPct val="100000"/>
              </a:lnSpc>
              <a:spcBef>
                <a:spcPts val="0"/>
              </a:spcBef>
              <a:spcAft>
                <a:spcPts val="0"/>
              </a:spcAft>
              <a:buSzPts val="9800"/>
              <a:buNone/>
              <a:defRPr sz="9800"/>
            </a:lvl6pPr>
            <a:lvl7pPr lvl="6" algn="ctr">
              <a:lnSpc>
                <a:spcPct val="100000"/>
              </a:lnSpc>
              <a:spcBef>
                <a:spcPts val="0"/>
              </a:spcBef>
              <a:spcAft>
                <a:spcPts val="0"/>
              </a:spcAft>
              <a:buSzPts val="9800"/>
              <a:buNone/>
              <a:defRPr sz="9800"/>
            </a:lvl7pPr>
            <a:lvl8pPr lvl="7" algn="ctr">
              <a:lnSpc>
                <a:spcPct val="100000"/>
              </a:lnSpc>
              <a:spcBef>
                <a:spcPts val="0"/>
              </a:spcBef>
              <a:spcAft>
                <a:spcPts val="0"/>
              </a:spcAft>
              <a:buSzPts val="9800"/>
              <a:buNone/>
              <a:defRPr sz="9800"/>
            </a:lvl8pPr>
            <a:lvl9pPr lvl="8" algn="ctr">
              <a:lnSpc>
                <a:spcPct val="100000"/>
              </a:lnSpc>
              <a:spcBef>
                <a:spcPts val="0"/>
              </a:spcBef>
              <a:spcAft>
                <a:spcPts val="0"/>
              </a:spcAft>
              <a:buSzPts val="9800"/>
              <a:buNone/>
              <a:defRPr sz="9800"/>
            </a:lvl9pPr>
          </a:lstStyle>
          <a:p>
            <a:r>
              <a:t>xx%</a:t>
            </a:r>
          </a:p>
        </p:txBody>
      </p:sp>
      <p:sp>
        <p:nvSpPr>
          <p:cNvPr id="46" name="Google Shape;46;p64"/>
          <p:cNvSpPr txBox="1"/>
          <p:nvPr>
            <p:ph idx="1" type="body"/>
          </p:nvPr>
        </p:nvSpPr>
        <p:spPr>
          <a:xfrm>
            <a:off x="259750" y="2440056"/>
            <a:ext cx="7100400" cy="1006800"/>
          </a:xfrm>
          <a:prstGeom prst="rect">
            <a:avLst/>
          </a:prstGeom>
          <a:noFill/>
          <a:ln>
            <a:noFill/>
          </a:ln>
        </p:spPr>
        <p:txBody>
          <a:bodyPr anchorCtr="0" anchor="t" bIns="74375" lIns="74375" spcFirstLastPara="1" rIns="74375" wrap="square" tIns="74375">
            <a:normAutofit/>
          </a:bodyPr>
          <a:lstStyle>
            <a:lvl1pPr indent="-323850" lvl="0" marL="457200" algn="ctr">
              <a:lnSpc>
                <a:spcPct val="115000"/>
              </a:lnSpc>
              <a:spcBef>
                <a:spcPts val="0"/>
              </a:spcBef>
              <a:spcAft>
                <a:spcPts val="0"/>
              </a:spcAft>
              <a:buSzPts val="1500"/>
              <a:buChar char="●"/>
              <a:defRPr/>
            </a:lvl1pPr>
            <a:lvl2pPr indent="-298450" lvl="1" marL="914400" algn="ctr">
              <a:lnSpc>
                <a:spcPct val="115000"/>
              </a:lnSpc>
              <a:spcBef>
                <a:spcPts val="0"/>
              </a:spcBef>
              <a:spcAft>
                <a:spcPts val="0"/>
              </a:spcAft>
              <a:buSzPts val="1100"/>
              <a:buChar char="○"/>
              <a:defRPr/>
            </a:lvl2pPr>
            <a:lvl3pPr indent="-298450" lvl="2" marL="1371600" algn="ctr">
              <a:lnSpc>
                <a:spcPct val="115000"/>
              </a:lnSpc>
              <a:spcBef>
                <a:spcPts val="0"/>
              </a:spcBef>
              <a:spcAft>
                <a:spcPts val="0"/>
              </a:spcAft>
              <a:buSzPts val="1100"/>
              <a:buChar char="■"/>
              <a:defRPr/>
            </a:lvl3pPr>
            <a:lvl4pPr indent="-298450" lvl="3" marL="1828800" algn="ctr">
              <a:lnSpc>
                <a:spcPct val="115000"/>
              </a:lnSpc>
              <a:spcBef>
                <a:spcPts val="0"/>
              </a:spcBef>
              <a:spcAft>
                <a:spcPts val="0"/>
              </a:spcAft>
              <a:buSzPts val="1100"/>
              <a:buChar char="●"/>
              <a:defRPr/>
            </a:lvl4pPr>
            <a:lvl5pPr indent="-298450" lvl="4" marL="2286000" algn="ctr">
              <a:lnSpc>
                <a:spcPct val="115000"/>
              </a:lnSpc>
              <a:spcBef>
                <a:spcPts val="0"/>
              </a:spcBef>
              <a:spcAft>
                <a:spcPts val="0"/>
              </a:spcAft>
              <a:buSzPts val="1100"/>
              <a:buChar char="○"/>
              <a:defRPr/>
            </a:lvl5pPr>
            <a:lvl6pPr indent="-298450" lvl="5" marL="2743200" algn="ctr">
              <a:lnSpc>
                <a:spcPct val="115000"/>
              </a:lnSpc>
              <a:spcBef>
                <a:spcPts val="0"/>
              </a:spcBef>
              <a:spcAft>
                <a:spcPts val="0"/>
              </a:spcAft>
              <a:buSzPts val="1100"/>
              <a:buChar char="■"/>
              <a:defRPr/>
            </a:lvl6pPr>
            <a:lvl7pPr indent="-298450" lvl="6" marL="3200400" algn="ctr">
              <a:lnSpc>
                <a:spcPct val="115000"/>
              </a:lnSpc>
              <a:spcBef>
                <a:spcPts val="0"/>
              </a:spcBef>
              <a:spcAft>
                <a:spcPts val="0"/>
              </a:spcAft>
              <a:buSzPts val="1100"/>
              <a:buChar char="●"/>
              <a:defRPr/>
            </a:lvl7pPr>
            <a:lvl8pPr indent="-298450" lvl="7" marL="3657600" algn="ctr">
              <a:lnSpc>
                <a:spcPct val="115000"/>
              </a:lnSpc>
              <a:spcBef>
                <a:spcPts val="0"/>
              </a:spcBef>
              <a:spcAft>
                <a:spcPts val="0"/>
              </a:spcAft>
              <a:buSzPts val="1100"/>
              <a:buChar char="○"/>
              <a:defRPr/>
            </a:lvl8pPr>
            <a:lvl9pPr indent="-298450" lvl="8" marL="4114800" algn="ctr">
              <a:lnSpc>
                <a:spcPct val="115000"/>
              </a:lnSpc>
              <a:spcBef>
                <a:spcPts val="0"/>
              </a:spcBef>
              <a:spcAft>
                <a:spcPts val="0"/>
              </a:spcAft>
              <a:buSzPts val="1100"/>
              <a:buChar char="■"/>
              <a:defRPr/>
            </a:lvl9pPr>
          </a:lstStyle>
          <a:p/>
        </p:txBody>
      </p:sp>
      <p:sp>
        <p:nvSpPr>
          <p:cNvPr id="47" name="Google Shape;47;p64"/>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nl-NL"/>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65"/>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nl-NL"/>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56"/>
          <p:cNvSpPr txBox="1"/>
          <p:nvPr>
            <p:ph type="title"/>
          </p:nvPr>
        </p:nvSpPr>
        <p:spPr>
          <a:xfrm>
            <a:off x="259750" y="1664917"/>
            <a:ext cx="7100400" cy="651600"/>
          </a:xfrm>
          <a:prstGeom prst="rect">
            <a:avLst/>
          </a:prstGeom>
          <a:noFill/>
          <a:ln>
            <a:noFill/>
          </a:ln>
        </p:spPr>
        <p:txBody>
          <a:bodyPr anchorCtr="0" anchor="ctr" bIns="74375" lIns="74375" spcFirstLastPara="1" rIns="74375" wrap="square" tIns="74375">
            <a:normAutofit/>
          </a:bodyPr>
          <a:lstStyle>
            <a:lvl1pPr lvl="0" algn="ctr">
              <a:lnSpc>
                <a:spcPct val="100000"/>
              </a:lnSpc>
              <a:spcBef>
                <a:spcPts val="0"/>
              </a:spcBef>
              <a:spcAft>
                <a:spcPts val="0"/>
              </a:spcAft>
              <a:buSzPts val="2900"/>
              <a:buNone/>
              <a:defRPr sz="2900"/>
            </a:lvl1pPr>
            <a:lvl2pPr lvl="1" algn="ctr">
              <a:lnSpc>
                <a:spcPct val="100000"/>
              </a:lnSpc>
              <a:spcBef>
                <a:spcPts val="0"/>
              </a:spcBef>
              <a:spcAft>
                <a:spcPts val="0"/>
              </a:spcAft>
              <a:buSzPts val="2900"/>
              <a:buNone/>
              <a:defRPr sz="2900"/>
            </a:lvl2pPr>
            <a:lvl3pPr lvl="2" algn="ctr">
              <a:lnSpc>
                <a:spcPct val="100000"/>
              </a:lnSpc>
              <a:spcBef>
                <a:spcPts val="0"/>
              </a:spcBef>
              <a:spcAft>
                <a:spcPts val="0"/>
              </a:spcAft>
              <a:buSzPts val="2900"/>
              <a:buNone/>
              <a:defRPr sz="2900"/>
            </a:lvl3pPr>
            <a:lvl4pPr lvl="3" algn="ctr">
              <a:lnSpc>
                <a:spcPct val="100000"/>
              </a:lnSpc>
              <a:spcBef>
                <a:spcPts val="0"/>
              </a:spcBef>
              <a:spcAft>
                <a:spcPts val="0"/>
              </a:spcAft>
              <a:buSzPts val="2900"/>
              <a:buNone/>
              <a:defRPr sz="2900"/>
            </a:lvl4pPr>
            <a:lvl5pPr lvl="4" algn="ctr">
              <a:lnSpc>
                <a:spcPct val="100000"/>
              </a:lnSpc>
              <a:spcBef>
                <a:spcPts val="0"/>
              </a:spcBef>
              <a:spcAft>
                <a:spcPts val="0"/>
              </a:spcAft>
              <a:buSzPts val="2900"/>
              <a:buNone/>
              <a:defRPr sz="2900"/>
            </a:lvl5pPr>
            <a:lvl6pPr lvl="5" algn="ctr">
              <a:lnSpc>
                <a:spcPct val="100000"/>
              </a:lnSpc>
              <a:spcBef>
                <a:spcPts val="0"/>
              </a:spcBef>
              <a:spcAft>
                <a:spcPts val="0"/>
              </a:spcAft>
              <a:buSzPts val="2900"/>
              <a:buNone/>
              <a:defRPr sz="2900"/>
            </a:lvl6pPr>
            <a:lvl7pPr lvl="6" algn="ctr">
              <a:lnSpc>
                <a:spcPct val="100000"/>
              </a:lnSpc>
              <a:spcBef>
                <a:spcPts val="0"/>
              </a:spcBef>
              <a:spcAft>
                <a:spcPts val="0"/>
              </a:spcAft>
              <a:buSzPts val="2900"/>
              <a:buNone/>
              <a:defRPr sz="2900"/>
            </a:lvl7pPr>
            <a:lvl8pPr lvl="7" algn="ctr">
              <a:lnSpc>
                <a:spcPct val="100000"/>
              </a:lnSpc>
              <a:spcBef>
                <a:spcPts val="0"/>
              </a:spcBef>
              <a:spcAft>
                <a:spcPts val="0"/>
              </a:spcAft>
              <a:buSzPts val="2900"/>
              <a:buNone/>
              <a:defRPr sz="2900"/>
            </a:lvl8pPr>
            <a:lvl9pPr lvl="8" algn="ctr">
              <a:lnSpc>
                <a:spcPct val="100000"/>
              </a:lnSpc>
              <a:spcBef>
                <a:spcPts val="0"/>
              </a:spcBef>
              <a:spcAft>
                <a:spcPts val="0"/>
              </a:spcAft>
              <a:buSzPts val="2900"/>
              <a:buNone/>
              <a:defRPr sz="2900"/>
            </a:lvl9pPr>
          </a:lstStyle>
          <a:p/>
        </p:txBody>
      </p:sp>
      <p:sp>
        <p:nvSpPr>
          <p:cNvPr id="15" name="Google Shape;15;p56"/>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nl-NL"/>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57"/>
          <p:cNvSpPr txBox="1"/>
          <p:nvPr>
            <p:ph type="title"/>
          </p:nvPr>
        </p:nvSpPr>
        <p:spPr>
          <a:xfrm>
            <a:off x="259750" y="344482"/>
            <a:ext cx="7100400" cy="443400"/>
          </a:xfrm>
          <a:prstGeom prst="rect">
            <a:avLst/>
          </a:prstGeom>
          <a:noFill/>
          <a:ln>
            <a:noFill/>
          </a:ln>
        </p:spPr>
        <p:txBody>
          <a:bodyPr anchorCtr="0" anchor="t" bIns="74375" lIns="74375" spcFirstLastPara="1" rIns="74375" wrap="square" tIns="74375">
            <a:normAutofit/>
          </a:bodyPr>
          <a:lstStyle>
            <a:lvl1pPr lvl="0" algn="l">
              <a:lnSpc>
                <a:spcPct val="100000"/>
              </a:lnSpc>
              <a:spcBef>
                <a:spcPts val="0"/>
              </a:spcBef>
              <a:spcAft>
                <a:spcPts val="0"/>
              </a:spcAft>
              <a:buSzPts val="2300"/>
              <a:buNone/>
              <a:defRPr/>
            </a:lvl1pPr>
            <a:lvl2pPr lvl="1" algn="l">
              <a:lnSpc>
                <a:spcPct val="100000"/>
              </a:lnSpc>
              <a:spcBef>
                <a:spcPts val="0"/>
              </a:spcBef>
              <a:spcAft>
                <a:spcPts val="0"/>
              </a:spcAft>
              <a:buSzPts val="2300"/>
              <a:buNone/>
              <a:defRPr/>
            </a:lvl2pPr>
            <a:lvl3pPr lvl="2" algn="l">
              <a:lnSpc>
                <a:spcPct val="100000"/>
              </a:lnSpc>
              <a:spcBef>
                <a:spcPts val="0"/>
              </a:spcBef>
              <a:spcAft>
                <a:spcPts val="0"/>
              </a:spcAft>
              <a:buSzPts val="2300"/>
              <a:buNone/>
              <a:defRPr/>
            </a:lvl3pPr>
            <a:lvl4pPr lvl="3" algn="l">
              <a:lnSpc>
                <a:spcPct val="100000"/>
              </a:lnSpc>
              <a:spcBef>
                <a:spcPts val="0"/>
              </a:spcBef>
              <a:spcAft>
                <a:spcPts val="0"/>
              </a:spcAft>
              <a:buSzPts val="2300"/>
              <a:buNone/>
              <a:defRPr/>
            </a:lvl4pPr>
            <a:lvl5pPr lvl="4" algn="l">
              <a:lnSpc>
                <a:spcPct val="100000"/>
              </a:lnSpc>
              <a:spcBef>
                <a:spcPts val="0"/>
              </a:spcBef>
              <a:spcAft>
                <a:spcPts val="0"/>
              </a:spcAft>
              <a:buSzPts val="2300"/>
              <a:buNone/>
              <a:defRPr/>
            </a:lvl5pPr>
            <a:lvl6pPr lvl="5" algn="l">
              <a:lnSpc>
                <a:spcPct val="100000"/>
              </a:lnSpc>
              <a:spcBef>
                <a:spcPts val="0"/>
              </a:spcBef>
              <a:spcAft>
                <a:spcPts val="0"/>
              </a:spcAft>
              <a:buSzPts val="2300"/>
              <a:buNone/>
              <a:defRPr/>
            </a:lvl6pPr>
            <a:lvl7pPr lvl="6" algn="l">
              <a:lnSpc>
                <a:spcPct val="100000"/>
              </a:lnSpc>
              <a:spcBef>
                <a:spcPts val="0"/>
              </a:spcBef>
              <a:spcAft>
                <a:spcPts val="0"/>
              </a:spcAft>
              <a:buSzPts val="2300"/>
              <a:buNone/>
              <a:defRPr/>
            </a:lvl7pPr>
            <a:lvl8pPr lvl="7" algn="l">
              <a:lnSpc>
                <a:spcPct val="100000"/>
              </a:lnSpc>
              <a:spcBef>
                <a:spcPts val="0"/>
              </a:spcBef>
              <a:spcAft>
                <a:spcPts val="0"/>
              </a:spcAft>
              <a:buSzPts val="2300"/>
              <a:buNone/>
              <a:defRPr/>
            </a:lvl8pPr>
            <a:lvl9pPr lvl="8" algn="l">
              <a:lnSpc>
                <a:spcPct val="100000"/>
              </a:lnSpc>
              <a:spcBef>
                <a:spcPts val="0"/>
              </a:spcBef>
              <a:spcAft>
                <a:spcPts val="0"/>
              </a:spcAft>
              <a:buSzPts val="2300"/>
              <a:buNone/>
              <a:defRPr/>
            </a:lvl9pPr>
          </a:lstStyle>
          <a:p/>
        </p:txBody>
      </p:sp>
      <p:sp>
        <p:nvSpPr>
          <p:cNvPr id="18" name="Google Shape;18;p57"/>
          <p:cNvSpPr txBox="1"/>
          <p:nvPr>
            <p:ph idx="1" type="body"/>
          </p:nvPr>
        </p:nvSpPr>
        <p:spPr>
          <a:xfrm>
            <a:off x="259750" y="892101"/>
            <a:ext cx="7100400" cy="2644500"/>
          </a:xfrm>
          <a:prstGeom prst="rect">
            <a:avLst/>
          </a:prstGeom>
          <a:noFill/>
          <a:ln>
            <a:noFill/>
          </a:ln>
        </p:spPr>
        <p:txBody>
          <a:bodyPr anchorCtr="0" anchor="t" bIns="74375" lIns="74375" spcFirstLastPara="1" rIns="74375" wrap="square" tIns="74375">
            <a:normAutofit/>
          </a:bodyPr>
          <a:lstStyle>
            <a:lvl1pPr indent="-323850" lvl="0" marL="457200" algn="l">
              <a:lnSpc>
                <a:spcPct val="115000"/>
              </a:lnSpc>
              <a:spcBef>
                <a:spcPts val="0"/>
              </a:spcBef>
              <a:spcAft>
                <a:spcPts val="0"/>
              </a:spcAft>
              <a:buSzPts val="1500"/>
              <a:buChar char="●"/>
              <a:defRPr/>
            </a:lvl1pPr>
            <a:lvl2pPr indent="-298450" lvl="1" marL="914400" algn="l">
              <a:lnSpc>
                <a:spcPct val="115000"/>
              </a:lnSpc>
              <a:spcBef>
                <a:spcPts val="0"/>
              </a:spcBef>
              <a:spcAft>
                <a:spcPts val="0"/>
              </a:spcAft>
              <a:buSzPts val="1100"/>
              <a:buChar char="○"/>
              <a:defRPr/>
            </a:lvl2pPr>
            <a:lvl3pPr indent="-298450" lvl="2" marL="1371600" algn="l">
              <a:lnSpc>
                <a:spcPct val="115000"/>
              </a:lnSpc>
              <a:spcBef>
                <a:spcPts val="0"/>
              </a:spcBef>
              <a:spcAft>
                <a:spcPts val="0"/>
              </a:spcAft>
              <a:buSzPts val="1100"/>
              <a:buChar char="■"/>
              <a:defRPr/>
            </a:lvl3pPr>
            <a:lvl4pPr indent="-298450" lvl="3" marL="1828800" algn="l">
              <a:lnSpc>
                <a:spcPct val="115000"/>
              </a:lnSpc>
              <a:spcBef>
                <a:spcPts val="0"/>
              </a:spcBef>
              <a:spcAft>
                <a:spcPts val="0"/>
              </a:spcAft>
              <a:buSzPts val="1100"/>
              <a:buChar char="●"/>
              <a:defRPr/>
            </a:lvl4pPr>
            <a:lvl5pPr indent="-298450" lvl="4" marL="2286000" algn="l">
              <a:lnSpc>
                <a:spcPct val="115000"/>
              </a:lnSpc>
              <a:spcBef>
                <a:spcPts val="0"/>
              </a:spcBef>
              <a:spcAft>
                <a:spcPts val="0"/>
              </a:spcAft>
              <a:buSzPts val="1100"/>
              <a:buChar char="○"/>
              <a:defRPr/>
            </a:lvl5pPr>
            <a:lvl6pPr indent="-298450" lvl="5" marL="2743200" algn="l">
              <a:lnSpc>
                <a:spcPct val="115000"/>
              </a:lnSpc>
              <a:spcBef>
                <a:spcPts val="0"/>
              </a:spcBef>
              <a:spcAft>
                <a:spcPts val="0"/>
              </a:spcAft>
              <a:buSzPts val="1100"/>
              <a:buChar char="■"/>
              <a:defRPr/>
            </a:lvl6pPr>
            <a:lvl7pPr indent="-298450" lvl="6" marL="3200400" algn="l">
              <a:lnSpc>
                <a:spcPct val="115000"/>
              </a:lnSpc>
              <a:spcBef>
                <a:spcPts val="0"/>
              </a:spcBef>
              <a:spcAft>
                <a:spcPts val="0"/>
              </a:spcAft>
              <a:buSzPts val="1100"/>
              <a:buChar char="●"/>
              <a:defRPr/>
            </a:lvl7pPr>
            <a:lvl8pPr indent="-298450" lvl="7" marL="3657600" algn="l">
              <a:lnSpc>
                <a:spcPct val="115000"/>
              </a:lnSpc>
              <a:spcBef>
                <a:spcPts val="0"/>
              </a:spcBef>
              <a:spcAft>
                <a:spcPts val="0"/>
              </a:spcAft>
              <a:buSzPts val="1100"/>
              <a:buChar char="○"/>
              <a:defRPr/>
            </a:lvl8pPr>
            <a:lvl9pPr indent="-298450" lvl="8" marL="4114800" algn="l">
              <a:lnSpc>
                <a:spcPct val="115000"/>
              </a:lnSpc>
              <a:spcBef>
                <a:spcPts val="0"/>
              </a:spcBef>
              <a:spcAft>
                <a:spcPts val="0"/>
              </a:spcAft>
              <a:buSzPts val="1100"/>
              <a:buChar char="■"/>
              <a:defRPr/>
            </a:lvl9pPr>
          </a:lstStyle>
          <a:p/>
        </p:txBody>
      </p:sp>
      <p:sp>
        <p:nvSpPr>
          <p:cNvPr id="19" name="Google Shape;19;p57"/>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nl-NL"/>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8"/>
          <p:cNvSpPr txBox="1"/>
          <p:nvPr>
            <p:ph type="title"/>
          </p:nvPr>
        </p:nvSpPr>
        <p:spPr>
          <a:xfrm>
            <a:off x="259750" y="344482"/>
            <a:ext cx="7100400" cy="443400"/>
          </a:xfrm>
          <a:prstGeom prst="rect">
            <a:avLst/>
          </a:prstGeom>
          <a:noFill/>
          <a:ln>
            <a:noFill/>
          </a:ln>
        </p:spPr>
        <p:txBody>
          <a:bodyPr anchorCtr="0" anchor="t" bIns="74375" lIns="74375" spcFirstLastPara="1" rIns="74375" wrap="square" tIns="74375">
            <a:normAutofit/>
          </a:bodyPr>
          <a:lstStyle>
            <a:lvl1pPr lvl="0" algn="l">
              <a:lnSpc>
                <a:spcPct val="100000"/>
              </a:lnSpc>
              <a:spcBef>
                <a:spcPts val="0"/>
              </a:spcBef>
              <a:spcAft>
                <a:spcPts val="0"/>
              </a:spcAft>
              <a:buSzPts val="2300"/>
              <a:buNone/>
              <a:defRPr/>
            </a:lvl1pPr>
            <a:lvl2pPr lvl="1" algn="l">
              <a:lnSpc>
                <a:spcPct val="100000"/>
              </a:lnSpc>
              <a:spcBef>
                <a:spcPts val="0"/>
              </a:spcBef>
              <a:spcAft>
                <a:spcPts val="0"/>
              </a:spcAft>
              <a:buSzPts val="2300"/>
              <a:buNone/>
              <a:defRPr/>
            </a:lvl2pPr>
            <a:lvl3pPr lvl="2" algn="l">
              <a:lnSpc>
                <a:spcPct val="100000"/>
              </a:lnSpc>
              <a:spcBef>
                <a:spcPts val="0"/>
              </a:spcBef>
              <a:spcAft>
                <a:spcPts val="0"/>
              </a:spcAft>
              <a:buSzPts val="2300"/>
              <a:buNone/>
              <a:defRPr/>
            </a:lvl3pPr>
            <a:lvl4pPr lvl="3" algn="l">
              <a:lnSpc>
                <a:spcPct val="100000"/>
              </a:lnSpc>
              <a:spcBef>
                <a:spcPts val="0"/>
              </a:spcBef>
              <a:spcAft>
                <a:spcPts val="0"/>
              </a:spcAft>
              <a:buSzPts val="2300"/>
              <a:buNone/>
              <a:defRPr/>
            </a:lvl4pPr>
            <a:lvl5pPr lvl="4" algn="l">
              <a:lnSpc>
                <a:spcPct val="100000"/>
              </a:lnSpc>
              <a:spcBef>
                <a:spcPts val="0"/>
              </a:spcBef>
              <a:spcAft>
                <a:spcPts val="0"/>
              </a:spcAft>
              <a:buSzPts val="2300"/>
              <a:buNone/>
              <a:defRPr/>
            </a:lvl5pPr>
            <a:lvl6pPr lvl="5" algn="l">
              <a:lnSpc>
                <a:spcPct val="100000"/>
              </a:lnSpc>
              <a:spcBef>
                <a:spcPts val="0"/>
              </a:spcBef>
              <a:spcAft>
                <a:spcPts val="0"/>
              </a:spcAft>
              <a:buSzPts val="2300"/>
              <a:buNone/>
              <a:defRPr/>
            </a:lvl6pPr>
            <a:lvl7pPr lvl="6" algn="l">
              <a:lnSpc>
                <a:spcPct val="100000"/>
              </a:lnSpc>
              <a:spcBef>
                <a:spcPts val="0"/>
              </a:spcBef>
              <a:spcAft>
                <a:spcPts val="0"/>
              </a:spcAft>
              <a:buSzPts val="2300"/>
              <a:buNone/>
              <a:defRPr/>
            </a:lvl7pPr>
            <a:lvl8pPr lvl="7" algn="l">
              <a:lnSpc>
                <a:spcPct val="100000"/>
              </a:lnSpc>
              <a:spcBef>
                <a:spcPts val="0"/>
              </a:spcBef>
              <a:spcAft>
                <a:spcPts val="0"/>
              </a:spcAft>
              <a:buSzPts val="2300"/>
              <a:buNone/>
              <a:defRPr/>
            </a:lvl8pPr>
            <a:lvl9pPr lvl="8" algn="l">
              <a:lnSpc>
                <a:spcPct val="100000"/>
              </a:lnSpc>
              <a:spcBef>
                <a:spcPts val="0"/>
              </a:spcBef>
              <a:spcAft>
                <a:spcPts val="0"/>
              </a:spcAft>
              <a:buSzPts val="2300"/>
              <a:buNone/>
              <a:defRPr/>
            </a:lvl9pPr>
          </a:lstStyle>
          <a:p/>
        </p:txBody>
      </p:sp>
      <p:sp>
        <p:nvSpPr>
          <p:cNvPr id="22" name="Google Shape;22;p58"/>
          <p:cNvSpPr txBox="1"/>
          <p:nvPr>
            <p:ph idx="1" type="body"/>
          </p:nvPr>
        </p:nvSpPr>
        <p:spPr>
          <a:xfrm>
            <a:off x="259750" y="892101"/>
            <a:ext cx="3333300" cy="2644500"/>
          </a:xfrm>
          <a:prstGeom prst="rect">
            <a:avLst/>
          </a:prstGeom>
          <a:noFill/>
          <a:ln>
            <a:noFill/>
          </a:ln>
        </p:spPr>
        <p:txBody>
          <a:bodyPr anchorCtr="0" anchor="t" bIns="74375" lIns="74375" spcFirstLastPara="1" rIns="74375" wrap="square" tIns="74375">
            <a:normAutofit/>
          </a:bodyPr>
          <a:lstStyle>
            <a:lvl1pPr indent="-298450" lvl="0" marL="457200" algn="l">
              <a:lnSpc>
                <a:spcPct val="115000"/>
              </a:lnSpc>
              <a:spcBef>
                <a:spcPts val="0"/>
              </a:spcBef>
              <a:spcAft>
                <a:spcPts val="0"/>
              </a:spcAft>
              <a:buSzPts val="1100"/>
              <a:buChar char="●"/>
              <a:defRPr sz="1100"/>
            </a:lvl1pPr>
            <a:lvl2pPr indent="-292100" lvl="1" marL="914400" algn="l">
              <a:lnSpc>
                <a:spcPct val="115000"/>
              </a:lnSpc>
              <a:spcBef>
                <a:spcPts val="0"/>
              </a:spcBef>
              <a:spcAft>
                <a:spcPts val="0"/>
              </a:spcAft>
              <a:buSzPts val="1000"/>
              <a:buChar char="○"/>
              <a:defRPr sz="1000"/>
            </a:lvl2pPr>
            <a:lvl3pPr indent="-292100" lvl="2" marL="1371600" algn="l">
              <a:lnSpc>
                <a:spcPct val="115000"/>
              </a:lnSpc>
              <a:spcBef>
                <a:spcPts val="0"/>
              </a:spcBef>
              <a:spcAft>
                <a:spcPts val="0"/>
              </a:spcAft>
              <a:buSzPts val="1000"/>
              <a:buChar char="■"/>
              <a:defRPr sz="1000"/>
            </a:lvl3pPr>
            <a:lvl4pPr indent="-292100" lvl="3" marL="1828800" algn="l">
              <a:lnSpc>
                <a:spcPct val="115000"/>
              </a:lnSpc>
              <a:spcBef>
                <a:spcPts val="0"/>
              </a:spcBef>
              <a:spcAft>
                <a:spcPts val="0"/>
              </a:spcAft>
              <a:buSzPts val="1000"/>
              <a:buChar char="●"/>
              <a:defRPr sz="1000"/>
            </a:lvl4pPr>
            <a:lvl5pPr indent="-292100" lvl="4" marL="2286000" algn="l">
              <a:lnSpc>
                <a:spcPct val="115000"/>
              </a:lnSpc>
              <a:spcBef>
                <a:spcPts val="0"/>
              </a:spcBef>
              <a:spcAft>
                <a:spcPts val="0"/>
              </a:spcAft>
              <a:buSzPts val="1000"/>
              <a:buChar char="○"/>
              <a:defRPr sz="1000"/>
            </a:lvl5pPr>
            <a:lvl6pPr indent="-292100" lvl="5" marL="2743200" algn="l">
              <a:lnSpc>
                <a:spcPct val="115000"/>
              </a:lnSpc>
              <a:spcBef>
                <a:spcPts val="0"/>
              </a:spcBef>
              <a:spcAft>
                <a:spcPts val="0"/>
              </a:spcAft>
              <a:buSzPts val="1000"/>
              <a:buChar char="■"/>
              <a:defRPr sz="1000"/>
            </a:lvl6pPr>
            <a:lvl7pPr indent="-292100" lvl="6" marL="3200400" algn="l">
              <a:lnSpc>
                <a:spcPct val="115000"/>
              </a:lnSpc>
              <a:spcBef>
                <a:spcPts val="0"/>
              </a:spcBef>
              <a:spcAft>
                <a:spcPts val="0"/>
              </a:spcAft>
              <a:buSzPts val="1000"/>
              <a:buChar char="●"/>
              <a:defRPr sz="1000"/>
            </a:lvl7pPr>
            <a:lvl8pPr indent="-292100" lvl="7" marL="3657600" algn="l">
              <a:lnSpc>
                <a:spcPct val="115000"/>
              </a:lnSpc>
              <a:spcBef>
                <a:spcPts val="0"/>
              </a:spcBef>
              <a:spcAft>
                <a:spcPts val="0"/>
              </a:spcAft>
              <a:buSzPts val="1000"/>
              <a:buChar char="○"/>
              <a:defRPr sz="1000"/>
            </a:lvl8pPr>
            <a:lvl9pPr indent="-292100" lvl="8" marL="4114800" algn="l">
              <a:lnSpc>
                <a:spcPct val="115000"/>
              </a:lnSpc>
              <a:spcBef>
                <a:spcPts val="0"/>
              </a:spcBef>
              <a:spcAft>
                <a:spcPts val="0"/>
              </a:spcAft>
              <a:buSzPts val="1000"/>
              <a:buChar char="■"/>
              <a:defRPr sz="1000"/>
            </a:lvl9pPr>
          </a:lstStyle>
          <a:p/>
        </p:txBody>
      </p:sp>
      <p:sp>
        <p:nvSpPr>
          <p:cNvPr id="23" name="Google Shape;23;p58"/>
          <p:cNvSpPr txBox="1"/>
          <p:nvPr>
            <p:ph idx="2" type="body"/>
          </p:nvPr>
        </p:nvSpPr>
        <p:spPr>
          <a:xfrm>
            <a:off x="4027000" y="892101"/>
            <a:ext cx="3333300" cy="2644500"/>
          </a:xfrm>
          <a:prstGeom prst="rect">
            <a:avLst/>
          </a:prstGeom>
          <a:noFill/>
          <a:ln>
            <a:noFill/>
          </a:ln>
        </p:spPr>
        <p:txBody>
          <a:bodyPr anchorCtr="0" anchor="t" bIns="74375" lIns="74375" spcFirstLastPara="1" rIns="74375" wrap="square" tIns="74375">
            <a:normAutofit/>
          </a:bodyPr>
          <a:lstStyle>
            <a:lvl1pPr indent="-298450" lvl="0" marL="457200" algn="l">
              <a:lnSpc>
                <a:spcPct val="115000"/>
              </a:lnSpc>
              <a:spcBef>
                <a:spcPts val="0"/>
              </a:spcBef>
              <a:spcAft>
                <a:spcPts val="0"/>
              </a:spcAft>
              <a:buSzPts val="1100"/>
              <a:buChar char="●"/>
              <a:defRPr sz="1100"/>
            </a:lvl1pPr>
            <a:lvl2pPr indent="-292100" lvl="1" marL="914400" algn="l">
              <a:lnSpc>
                <a:spcPct val="115000"/>
              </a:lnSpc>
              <a:spcBef>
                <a:spcPts val="0"/>
              </a:spcBef>
              <a:spcAft>
                <a:spcPts val="0"/>
              </a:spcAft>
              <a:buSzPts val="1000"/>
              <a:buChar char="○"/>
              <a:defRPr sz="1000"/>
            </a:lvl2pPr>
            <a:lvl3pPr indent="-292100" lvl="2" marL="1371600" algn="l">
              <a:lnSpc>
                <a:spcPct val="115000"/>
              </a:lnSpc>
              <a:spcBef>
                <a:spcPts val="0"/>
              </a:spcBef>
              <a:spcAft>
                <a:spcPts val="0"/>
              </a:spcAft>
              <a:buSzPts val="1000"/>
              <a:buChar char="■"/>
              <a:defRPr sz="1000"/>
            </a:lvl3pPr>
            <a:lvl4pPr indent="-292100" lvl="3" marL="1828800" algn="l">
              <a:lnSpc>
                <a:spcPct val="115000"/>
              </a:lnSpc>
              <a:spcBef>
                <a:spcPts val="0"/>
              </a:spcBef>
              <a:spcAft>
                <a:spcPts val="0"/>
              </a:spcAft>
              <a:buSzPts val="1000"/>
              <a:buChar char="●"/>
              <a:defRPr sz="1000"/>
            </a:lvl4pPr>
            <a:lvl5pPr indent="-292100" lvl="4" marL="2286000" algn="l">
              <a:lnSpc>
                <a:spcPct val="115000"/>
              </a:lnSpc>
              <a:spcBef>
                <a:spcPts val="0"/>
              </a:spcBef>
              <a:spcAft>
                <a:spcPts val="0"/>
              </a:spcAft>
              <a:buSzPts val="1000"/>
              <a:buChar char="○"/>
              <a:defRPr sz="1000"/>
            </a:lvl5pPr>
            <a:lvl6pPr indent="-292100" lvl="5" marL="2743200" algn="l">
              <a:lnSpc>
                <a:spcPct val="115000"/>
              </a:lnSpc>
              <a:spcBef>
                <a:spcPts val="0"/>
              </a:spcBef>
              <a:spcAft>
                <a:spcPts val="0"/>
              </a:spcAft>
              <a:buSzPts val="1000"/>
              <a:buChar char="■"/>
              <a:defRPr sz="1000"/>
            </a:lvl6pPr>
            <a:lvl7pPr indent="-292100" lvl="6" marL="3200400" algn="l">
              <a:lnSpc>
                <a:spcPct val="115000"/>
              </a:lnSpc>
              <a:spcBef>
                <a:spcPts val="0"/>
              </a:spcBef>
              <a:spcAft>
                <a:spcPts val="0"/>
              </a:spcAft>
              <a:buSzPts val="1000"/>
              <a:buChar char="●"/>
              <a:defRPr sz="1000"/>
            </a:lvl7pPr>
            <a:lvl8pPr indent="-292100" lvl="7" marL="3657600" algn="l">
              <a:lnSpc>
                <a:spcPct val="115000"/>
              </a:lnSpc>
              <a:spcBef>
                <a:spcPts val="0"/>
              </a:spcBef>
              <a:spcAft>
                <a:spcPts val="0"/>
              </a:spcAft>
              <a:buSzPts val="1000"/>
              <a:buChar char="○"/>
              <a:defRPr sz="1000"/>
            </a:lvl8pPr>
            <a:lvl9pPr indent="-292100" lvl="8" marL="4114800" algn="l">
              <a:lnSpc>
                <a:spcPct val="115000"/>
              </a:lnSpc>
              <a:spcBef>
                <a:spcPts val="0"/>
              </a:spcBef>
              <a:spcAft>
                <a:spcPts val="0"/>
              </a:spcAft>
              <a:buSzPts val="1000"/>
              <a:buChar char="■"/>
              <a:defRPr sz="1000"/>
            </a:lvl9pPr>
          </a:lstStyle>
          <a:p/>
        </p:txBody>
      </p:sp>
      <p:sp>
        <p:nvSpPr>
          <p:cNvPr id="24" name="Google Shape;24;p58"/>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nl-NL"/>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59"/>
          <p:cNvSpPr txBox="1"/>
          <p:nvPr>
            <p:ph type="title"/>
          </p:nvPr>
        </p:nvSpPr>
        <p:spPr>
          <a:xfrm>
            <a:off x="259750" y="344482"/>
            <a:ext cx="7100400" cy="443400"/>
          </a:xfrm>
          <a:prstGeom prst="rect">
            <a:avLst/>
          </a:prstGeom>
          <a:noFill/>
          <a:ln>
            <a:noFill/>
          </a:ln>
        </p:spPr>
        <p:txBody>
          <a:bodyPr anchorCtr="0" anchor="t" bIns="74375" lIns="74375" spcFirstLastPara="1" rIns="74375" wrap="square" tIns="74375">
            <a:normAutofit/>
          </a:bodyPr>
          <a:lstStyle>
            <a:lvl1pPr lvl="0" algn="l">
              <a:lnSpc>
                <a:spcPct val="100000"/>
              </a:lnSpc>
              <a:spcBef>
                <a:spcPts val="0"/>
              </a:spcBef>
              <a:spcAft>
                <a:spcPts val="0"/>
              </a:spcAft>
              <a:buSzPts val="2300"/>
              <a:buNone/>
              <a:defRPr/>
            </a:lvl1pPr>
            <a:lvl2pPr lvl="1" algn="l">
              <a:lnSpc>
                <a:spcPct val="100000"/>
              </a:lnSpc>
              <a:spcBef>
                <a:spcPts val="0"/>
              </a:spcBef>
              <a:spcAft>
                <a:spcPts val="0"/>
              </a:spcAft>
              <a:buSzPts val="2300"/>
              <a:buNone/>
              <a:defRPr/>
            </a:lvl2pPr>
            <a:lvl3pPr lvl="2" algn="l">
              <a:lnSpc>
                <a:spcPct val="100000"/>
              </a:lnSpc>
              <a:spcBef>
                <a:spcPts val="0"/>
              </a:spcBef>
              <a:spcAft>
                <a:spcPts val="0"/>
              </a:spcAft>
              <a:buSzPts val="2300"/>
              <a:buNone/>
              <a:defRPr/>
            </a:lvl3pPr>
            <a:lvl4pPr lvl="3" algn="l">
              <a:lnSpc>
                <a:spcPct val="100000"/>
              </a:lnSpc>
              <a:spcBef>
                <a:spcPts val="0"/>
              </a:spcBef>
              <a:spcAft>
                <a:spcPts val="0"/>
              </a:spcAft>
              <a:buSzPts val="2300"/>
              <a:buNone/>
              <a:defRPr/>
            </a:lvl4pPr>
            <a:lvl5pPr lvl="4" algn="l">
              <a:lnSpc>
                <a:spcPct val="100000"/>
              </a:lnSpc>
              <a:spcBef>
                <a:spcPts val="0"/>
              </a:spcBef>
              <a:spcAft>
                <a:spcPts val="0"/>
              </a:spcAft>
              <a:buSzPts val="2300"/>
              <a:buNone/>
              <a:defRPr/>
            </a:lvl5pPr>
            <a:lvl6pPr lvl="5" algn="l">
              <a:lnSpc>
                <a:spcPct val="100000"/>
              </a:lnSpc>
              <a:spcBef>
                <a:spcPts val="0"/>
              </a:spcBef>
              <a:spcAft>
                <a:spcPts val="0"/>
              </a:spcAft>
              <a:buSzPts val="2300"/>
              <a:buNone/>
              <a:defRPr/>
            </a:lvl6pPr>
            <a:lvl7pPr lvl="6" algn="l">
              <a:lnSpc>
                <a:spcPct val="100000"/>
              </a:lnSpc>
              <a:spcBef>
                <a:spcPts val="0"/>
              </a:spcBef>
              <a:spcAft>
                <a:spcPts val="0"/>
              </a:spcAft>
              <a:buSzPts val="2300"/>
              <a:buNone/>
              <a:defRPr/>
            </a:lvl7pPr>
            <a:lvl8pPr lvl="7" algn="l">
              <a:lnSpc>
                <a:spcPct val="100000"/>
              </a:lnSpc>
              <a:spcBef>
                <a:spcPts val="0"/>
              </a:spcBef>
              <a:spcAft>
                <a:spcPts val="0"/>
              </a:spcAft>
              <a:buSzPts val="2300"/>
              <a:buNone/>
              <a:defRPr/>
            </a:lvl8pPr>
            <a:lvl9pPr lvl="8" algn="l">
              <a:lnSpc>
                <a:spcPct val="100000"/>
              </a:lnSpc>
              <a:spcBef>
                <a:spcPts val="0"/>
              </a:spcBef>
              <a:spcAft>
                <a:spcPts val="0"/>
              </a:spcAft>
              <a:buSzPts val="2300"/>
              <a:buNone/>
              <a:defRPr/>
            </a:lvl9pPr>
          </a:lstStyle>
          <a:p/>
        </p:txBody>
      </p:sp>
      <p:sp>
        <p:nvSpPr>
          <p:cNvPr id="27" name="Google Shape;27;p59"/>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nl-NL"/>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60"/>
          <p:cNvSpPr txBox="1"/>
          <p:nvPr>
            <p:ph type="title"/>
          </p:nvPr>
        </p:nvSpPr>
        <p:spPr>
          <a:xfrm>
            <a:off x="259750" y="430076"/>
            <a:ext cx="2340000" cy="585000"/>
          </a:xfrm>
          <a:prstGeom prst="rect">
            <a:avLst/>
          </a:prstGeom>
          <a:noFill/>
          <a:ln>
            <a:noFill/>
          </a:ln>
        </p:spPr>
        <p:txBody>
          <a:bodyPr anchorCtr="0" anchor="b" bIns="74375" lIns="74375" spcFirstLastPara="1" rIns="74375" wrap="square" tIns="74375">
            <a:normAutofit/>
          </a:bodyPr>
          <a:lstStyle>
            <a:lvl1pPr lvl="0" algn="l">
              <a:lnSpc>
                <a:spcPct val="100000"/>
              </a:lnSpc>
              <a:spcBef>
                <a:spcPts val="0"/>
              </a:spcBef>
              <a:spcAft>
                <a:spcPts val="0"/>
              </a:spcAft>
              <a:buSzPts val="2000"/>
              <a:buNone/>
              <a:defRPr sz="2000"/>
            </a:lvl1pPr>
            <a:lvl2pPr lvl="1" algn="l">
              <a:lnSpc>
                <a:spcPct val="100000"/>
              </a:lnSpc>
              <a:spcBef>
                <a:spcPts val="0"/>
              </a:spcBef>
              <a:spcAft>
                <a:spcPts val="0"/>
              </a:spcAft>
              <a:buSzPts val="2000"/>
              <a:buNone/>
              <a:defRPr sz="2000"/>
            </a:lvl2pPr>
            <a:lvl3pPr lvl="2" algn="l">
              <a:lnSpc>
                <a:spcPct val="100000"/>
              </a:lnSpc>
              <a:spcBef>
                <a:spcPts val="0"/>
              </a:spcBef>
              <a:spcAft>
                <a:spcPts val="0"/>
              </a:spcAft>
              <a:buSzPts val="2000"/>
              <a:buNone/>
              <a:defRPr sz="2000"/>
            </a:lvl3pPr>
            <a:lvl4pPr lvl="3" algn="l">
              <a:lnSpc>
                <a:spcPct val="100000"/>
              </a:lnSpc>
              <a:spcBef>
                <a:spcPts val="0"/>
              </a:spcBef>
              <a:spcAft>
                <a:spcPts val="0"/>
              </a:spcAft>
              <a:buSzPts val="2000"/>
              <a:buNone/>
              <a:defRPr sz="2000"/>
            </a:lvl4pPr>
            <a:lvl5pPr lvl="4" algn="l">
              <a:lnSpc>
                <a:spcPct val="100000"/>
              </a:lnSpc>
              <a:spcBef>
                <a:spcPts val="0"/>
              </a:spcBef>
              <a:spcAft>
                <a:spcPts val="0"/>
              </a:spcAft>
              <a:buSzPts val="2000"/>
              <a:buNone/>
              <a:defRPr sz="2000"/>
            </a:lvl5pPr>
            <a:lvl6pPr lvl="5" algn="l">
              <a:lnSpc>
                <a:spcPct val="100000"/>
              </a:lnSpc>
              <a:spcBef>
                <a:spcPts val="0"/>
              </a:spcBef>
              <a:spcAft>
                <a:spcPts val="0"/>
              </a:spcAft>
              <a:buSzPts val="2000"/>
              <a:buNone/>
              <a:defRPr sz="2000"/>
            </a:lvl6pPr>
            <a:lvl7pPr lvl="6" algn="l">
              <a:lnSpc>
                <a:spcPct val="100000"/>
              </a:lnSpc>
              <a:spcBef>
                <a:spcPts val="0"/>
              </a:spcBef>
              <a:spcAft>
                <a:spcPts val="0"/>
              </a:spcAft>
              <a:buSzPts val="2000"/>
              <a:buNone/>
              <a:defRPr sz="2000"/>
            </a:lvl7pPr>
            <a:lvl8pPr lvl="7" algn="l">
              <a:lnSpc>
                <a:spcPct val="100000"/>
              </a:lnSpc>
              <a:spcBef>
                <a:spcPts val="0"/>
              </a:spcBef>
              <a:spcAft>
                <a:spcPts val="0"/>
              </a:spcAft>
              <a:buSzPts val="2000"/>
              <a:buNone/>
              <a:defRPr sz="2000"/>
            </a:lvl8pPr>
            <a:lvl9pPr lvl="8" algn="l">
              <a:lnSpc>
                <a:spcPct val="100000"/>
              </a:lnSpc>
              <a:spcBef>
                <a:spcPts val="0"/>
              </a:spcBef>
              <a:spcAft>
                <a:spcPts val="0"/>
              </a:spcAft>
              <a:buSzPts val="2000"/>
              <a:buNone/>
              <a:defRPr sz="2000"/>
            </a:lvl9pPr>
          </a:lstStyle>
          <a:p/>
        </p:txBody>
      </p:sp>
      <p:sp>
        <p:nvSpPr>
          <p:cNvPr id="30" name="Google Shape;30;p60"/>
          <p:cNvSpPr txBox="1"/>
          <p:nvPr>
            <p:ph idx="1" type="body"/>
          </p:nvPr>
        </p:nvSpPr>
        <p:spPr>
          <a:xfrm>
            <a:off x="259750" y="1075653"/>
            <a:ext cx="2340000" cy="2461200"/>
          </a:xfrm>
          <a:prstGeom prst="rect">
            <a:avLst/>
          </a:prstGeom>
          <a:noFill/>
          <a:ln>
            <a:noFill/>
          </a:ln>
        </p:spPr>
        <p:txBody>
          <a:bodyPr anchorCtr="0" anchor="t" bIns="74375" lIns="74375" spcFirstLastPara="1" rIns="74375" wrap="square" tIns="74375">
            <a:normAutofit/>
          </a:bodyPr>
          <a:lstStyle>
            <a:lvl1pPr indent="-292100" lvl="0" marL="457200" algn="l">
              <a:lnSpc>
                <a:spcPct val="115000"/>
              </a:lnSpc>
              <a:spcBef>
                <a:spcPts val="0"/>
              </a:spcBef>
              <a:spcAft>
                <a:spcPts val="0"/>
              </a:spcAft>
              <a:buSzPts val="1000"/>
              <a:buChar char="●"/>
              <a:defRPr sz="1000"/>
            </a:lvl1pPr>
            <a:lvl2pPr indent="-292100" lvl="1" marL="914400" algn="l">
              <a:lnSpc>
                <a:spcPct val="115000"/>
              </a:lnSpc>
              <a:spcBef>
                <a:spcPts val="0"/>
              </a:spcBef>
              <a:spcAft>
                <a:spcPts val="0"/>
              </a:spcAft>
              <a:buSzPts val="1000"/>
              <a:buChar char="○"/>
              <a:defRPr sz="1000"/>
            </a:lvl2pPr>
            <a:lvl3pPr indent="-292100" lvl="2" marL="1371600" algn="l">
              <a:lnSpc>
                <a:spcPct val="115000"/>
              </a:lnSpc>
              <a:spcBef>
                <a:spcPts val="0"/>
              </a:spcBef>
              <a:spcAft>
                <a:spcPts val="0"/>
              </a:spcAft>
              <a:buSzPts val="1000"/>
              <a:buChar char="■"/>
              <a:defRPr sz="1000"/>
            </a:lvl3pPr>
            <a:lvl4pPr indent="-292100" lvl="3" marL="1828800" algn="l">
              <a:lnSpc>
                <a:spcPct val="115000"/>
              </a:lnSpc>
              <a:spcBef>
                <a:spcPts val="0"/>
              </a:spcBef>
              <a:spcAft>
                <a:spcPts val="0"/>
              </a:spcAft>
              <a:buSzPts val="1000"/>
              <a:buChar char="●"/>
              <a:defRPr sz="1000"/>
            </a:lvl4pPr>
            <a:lvl5pPr indent="-292100" lvl="4" marL="2286000" algn="l">
              <a:lnSpc>
                <a:spcPct val="115000"/>
              </a:lnSpc>
              <a:spcBef>
                <a:spcPts val="0"/>
              </a:spcBef>
              <a:spcAft>
                <a:spcPts val="0"/>
              </a:spcAft>
              <a:buSzPts val="1000"/>
              <a:buChar char="○"/>
              <a:defRPr sz="1000"/>
            </a:lvl5pPr>
            <a:lvl6pPr indent="-292100" lvl="5" marL="2743200" algn="l">
              <a:lnSpc>
                <a:spcPct val="115000"/>
              </a:lnSpc>
              <a:spcBef>
                <a:spcPts val="0"/>
              </a:spcBef>
              <a:spcAft>
                <a:spcPts val="0"/>
              </a:spcAft>
              <a:buSzPts val="1000"/>
              <a:buChar char="■"/>
              <a:defRPr sz="1000"/>
            </a:lvl6pPr>
            <a:lvl7pPr indent="-292100" lvl="6" marL="3200400" algn="l">
              <a:lnSpc>
                <a:spcPct val="115000"/>
              </a:lnSpc>
              <a:spcBef>
                <a:spcPts val="0"/>
              </a:spcBef>
              <a:spcAft>
                <a:spcPts val="0"/>
              </a:spcAft>
              <a:buSzPts val="1000"/>
              <a:buChar char="●"/>
              <a:defRPr sz="1000"/>
            </a:lvl7pPr>
            <a:lvl8pPr indent="-292100" lvl="7" marL="3657600" algn="l">
              <a:lnSpc>
                <a:spcPct val="115000"/>
              </a:lnSpc>
              <a:spcBef>
                <a:spcPts val="0"/>
              </a:spcBef>
              <a:spcAft>
                <a:spcPts val="0"/>
              </a:spcAft>
              <a:buSzPts val="1000"/>
              <a:buChar char="○"/>
              <a:defRPr sz="1000"/>
            </a:lvl8pPr>
            <a:lvl9pPr indent="-292100" lvl="8" marL="4114800" algn="l">
              <a:lnSpc>
                <a:spcPct val="115000"/>
              </a:lnSpc>
              <a:spcBef>
                <a:spcPts val="0"/>
              </a:spcBef>
              <a:spcAft>
                <a:spcPts val="0"/>
              </a:spcAft>
              <a:buSzPts val="1000"/>
              <a:buChar char="■"/>
              <a:defRPr sz="1000"/>
            </a:lvl9pPr>
          </a:lstStyle>
          <a:p/>
        </p:txBody>
      </p:sp>
      <p:sp>
        <p:nvSpPr>
          <p:cNvPr id="31" name="Google Shape;31;p60"/>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nl-NL"/>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61"/>
          <p:cNvSpPr txBox="1"/>
          <p:nvPr>
            <p:ph type="title"/>
          </p:nvPr>
        </p:nvSpPr>
        <p:spPr>
          <a:xfrm>
            <a:off x="408542" y="348449"/>
            <a:ext cx="5306400" cy="3166500"/>
          </a:xfrm>
          <a:prstGeom prst="rect">
            <a:avLst/>
          </a:prstGeom>
          <a:noFill/>
          <a:ln>
            <a:noFill/>
          </a:ln>
        </p:spPr>
        <p:txBody>
          <a:bodyPr anchorCtr="0" anchor="ctr" bIns="74375" lIns="74375" spcFirstLastPara="1" rIns="74375" wrap="square" tIns="74375">
            <a:normAutofit/>
          </a:bodyPr>
          <a:lstStyle>
            <a:lvl1pPr lvl="0" algn="l">
              <a:lnSpc>
                <a:spcPct val="100000"/>
              </a:lnSpc>
              <a:spcBef>
                <a:spcPts val="0"/>
              </a:spcBef>
              <a:spcAft>
                <a:spcPts val="0"/>
              </a:spcAft>
              <a:buSzPts val="3900"/>
              <a:buNone/>
              <a:defRPr sz="3900"/>
            </a:lvl1pPr>
            <a:lvl2pPr lvl="1" algn="l">
              <a:lnSpc>
                <a:spcPct val="100000"/>
              </a:lnSpc>
              <a:spcBef>
                <a:spcPts val="0"/>
              </a:spcBef>
              <a:spcAft>
                <a:spcPts val="0"/>
              </a:spcAft>
              <a:buSzPts val="3900"/>
              <a:buNone/>
              <a:defRPr sz="3900"/>
            </a:lvl2pPr>
            <a:lvl3pPr lvl="2" algn="l">
              <a:lnSpc>
                <a:spcPct val="100000"/>
              </a:lnSpc>
              <a:spcBef>
                <a:spcPts val="0"/>
              </a:spcBef>
              <a:spcAft>
                <a:spcPts val="0"/>
              </a:spcAft>
              <a:buSzPts val="3900"/>
              <a:buNone/>
              <a:defRPr sz="3900"/>
            </a:lvl3pPr>
            <a:lvl4pPr lvl="3" algn="l">
              <a:lnSpc>
                <a:spcPct val="100000"/>
              </a:lnSpc>
              <a:spcBef>
                <a:spcPts val="0"/>
              </a:spcBef>
              <a:spcAft>
                <a:spcPts val="0"/>
              </a:spcAft>
              <a:buSzPts val="3900"/>
              <a:buNone/>
              <a:defRPr sz="3900"/>
            </a:lvl4pPr>
            <a:lvl5pPr lvl="4" algn="l">
              <a:lnSpc>
                <a:spcPct val="100000"/>
              </a:lnSpc>
              <a:spcBef>
                <a:spcPts val="0"/>
              </a:spcBef>
              <a:spcAft>
                <a:spcPts val="0"/>
              </a:spcAft>
              <a:buSzPts val="3900"/>
              <a:buNone/>
              <a:defRPr sz="3900"/>
            </a:lvl5pPr>
            <a:lvl6pPr lvl="5" algn="l">
              <a:lnSpc>
                <a:spcPct val="100000"/>
              </a:lnSpc>
              <a:spcBef>
                <a:spcPts val="0"/>
              </a:spcBef>
              <a:spcAft>
                <a:spcPts val="0"/>
              </a:spcAft>
              <a:buSzPts val="3900"/>
              <a:buNone/>
              <a:defRPr sz="3900"/>
            </a:lvl6pPr>
            <a:lvl7pPr lvl="6" algn="l">
              <a:lnSpc>
                <a:spcPct val="100000"/>
              </a:lnSpc>
              <a:spcBef>
                <a:spcPts val="0"/>
              </a:spcBef>
              <a:spcAft>
                <a:spcPts val="0"/>
              </a:spcAft>
              <a:buSzPts val="3900"/>
              <a:buNone/>
              <a:defRPr sz="3900"/>
            </a:lvl7pPr>
            <a:lvl8pPr lvl="7" algn="l">
              <a:lnSpc>
                <a:spcPct val="100000"/>
              </a:lnSpc>
              <a:spcBef>
                <a:spcPts val="0"/>
              </a:spcBef>
              <a:spcAft>
                <a:spcPts val="0"/>
              </a:spcAft>
              <a:buSzPts val="3900"/>
              <a:buNone/>
              <a:defRPr sz="3900"/>
            </a:lvl8pPr>
            <a:lvl9pPr lvl="8" algn="l">
              <a:lnSpc>
                <a:spcPct val="100000"/>
              </a:lnSpc>
              <a:spcBef>
                <a:spcPts val="0"/>
              </a:spcBef>
              <a:spcAft>
                <a:spcPts val="0"/>
              </a:spcAft>
              <a:buSzPts val="3900"/>
              <a:buNone/>
              <a:defRPr sz="3900"/>
            </a:lvl9pPr>
          </a:lstStyle>
          <a:p/>
        </p:txBody>
      </p:sp>
      <p:sp>
        <p:nvSpPr>
          <p:cNvPr id="34" name="Google Shape;34;p61"/>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nl-NL"/>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62"/>
          <p:cNvSpPr/>
          <p:nvPr/>
        </p:nvSpPr>
        <p:spPr>
          <a:xfrm>
            <a:off x="3810000" y="-97"/>
            <a:ext cx="3810000" cy="3981300"/>
          </a:xfrm>
          <a:prstGeom prst="rect">
            <a:avLst/>
          </a:prstGeom>
          <a:solidFill>
            <a:schemeClr val="lt2"/>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7" name="Google Shape;37;p62"/>
          <p:cNvSpPr txBox="1"/>
          <p:nvPr>
            <p:ph type="title"/>
          </p:nvPr>
        </p:nvSpPr>
        <p:spPr>
          <a:xfrm>
            <a:off x="221250" y="954569"/>
            <a:ext cx="3371100" cy="1147500"/>
          </a:xfrm>
          <a:prstGeom prst="rect">
            <a:avLst/>
          </a:prstGeom>
          <a:noFill/>
          <a:ln>
            <a:noFill/>
          </a:ln>
        </p:spPr>
        <p:txBody>
          <a:bodyPr anchorCtr="0" anchor="b" bIns="74375" lIns="74375" spcFirstLastPara="1" rIns="74375" wrap="square" tIns="74375">
            <a:normAutofit/>
          </a:bodyPr>
          <a:lstStyle>
            <a:lvl1pPr lvl="0" algn="ctr">
              <a:lnSpc>
                <a:spcPct val="100000"/>
              </a:lnSpc>
              <a:spcBef>
                <a:spcPts val="0"/>
              </a:spcBef>
              <a:spcAft>
                <a:spcPts val="0"/>
              </a:spcAft>
              <a:buSzPts val="3400"/>
              <a:buNone/>
              <a:defRPr sz="3400"/>
            </a:lvl1pPr>
            <a:lvl2pPr lvl="1" algn="ctr">
              <a:lnSpc>
                <a:spcPct val="100000"/>
              </a:lnSpc>
              <a:spcBef>
                <a:spcPts val="0"/>
              </a:spcBef>
              <a:spcAft>
                <a:spcPts val="0"/>
              </a:spcAft>
              <a:buSzPts val="3400"/>
              <a:buNone/>
              <a:defRPr sz="3400"/>
            </a:lvl2pPr>
            <a:lvl3pPr lvl="2" algn="ctr">
              <a:lnSpc>
                <a:spcPct val="100000"/>
              </a:lnSpc>
              <a:spcBef>
                <a:spcPts val="0"/>
              </a:spcBef>
              <a:spcAft>
                <a:spcPts val="0"/>
              </a:spcAft>
              <a:buSzPts val="3400"/>
              <a:buNone/>
              <a:defRPr sz="3400"/>
            </a:lvl3pPr>
            <a:lvl4pPr lvl="3" algn="ctr">
              <a:lnSpc>
                <a:spcPct val="100000"/>
              </a:lnSpc>
              <a:spcBef>
                <a:spcPts val="0"/>
              </a:spcBef>
              <a:spcAft>
                <a:spcPts val="0"/>
              </a:spcAft>
              <a:buSzPts val="3400"/>
              <a:buNone/>
              <a:defRPr sz="3400"/>
            </a:lvl4pPr>
            <a:lvl5pPr lvl="4" algn="ctr">
              <a:lnSpc>
                <a:spcPct val="100000"/>
              </a:lnSpc>
              <a:spcBef>
                <a:spcPts val="0"/>
              </a:spcBef>
              <a:spcAft>
                <a:spcPts val="0"/>
              </a:spcAft>
              <a:buSzPts val="3400"/>
              <a:buNone/>
              <a:defRPr sz="3400"/>
            </a:lvl5pPr>
            <a:lvl6pPr lvl="5" algn="ctr">
              <a:lnSpc>
                <a:spcPct val="100000"/>
              </a:lnSpc>
              <a:spcBef>
                <a:spcPts val="0"/>
              </a:spcBef>
              <a:spcAft>
                <a:spcPts val="0"/>
              </a:spcAft>
              <a:buSzPts val="3400"/>
              <a:buNone/>
              <a:defRPr sz="3400"/>
            </a:lvl6pPr>
            <a:lvl7pPr lvl="6" algn="ctr">
              <a:lnSpc>
                <a:spcPct val="100000"/>
              </a:lnSpc>
              <a:spcBef>
                <a:spcPts val="0"/>
              </a:spcBef>
              <a:spcAft>
                <a:spcPts val="0"/>
              </a:spcAft>
              <a:buSzPts val="3400"/>
              <a:buNone/>
              <a:defRPr sz="3400"/>
            </a:lvl7pPr>
            <a:lvl8pPr lvl="7" algn="ctr">
              <a:lnSpc>
                <a:spcPct val="100000"/>
              </a:lnSpc>
              <a:spcBef>
                <a:spcPts val="0"/>
              </a:spcBef>
              <a:spcAft>
                <a:spcPts val="0"/>
              </a:spcAft>
              <a:buSzPts val="3400"/>
              <a:buNone/>
              <a:defRPr sz="3400"/>
            </a:lvl8pPr>
            <a:lvl9pPr lvl="8" algn="ctr">
              <a:lnSpc>
                <a:spcPct val="100000"/>
              </a:lnSpc>
              <a:spcBef>
                <a:spcPts val="0"/>
              </a:spcBef>
              <a:spcAft>
                <a:spcPts val="0"/>
              </a:spcAft>
              <a:buSzPts val="3400"/>
              <a:buNone/>
              <a:defRPr sz="3400"/>
            </a:lvl9pPr>
          </a:lstStyle>
          <a:p/>
        </p:txBody>
      </p:sp>
      <p:sp>
        <p:nvSpPr>
          <p:cNvPr id="38" name="Google Shape;38;p62"/>
          <p:cNvSpPr txBox="1"/>
          <p:nvPr>
            <p:ph idx="1" type="subTitle"/>
          </p:nvPr>
        </p:nvSpPr>
        <p:spPr>
          <a:xfrm>
            <a:off x="221250" y="2169788"/>
            <a:ext cx="3371100" cy="956100"/>
          </a:xfrm>
          <a:prstGeom prst="rect">
            <a:avLst/>
          </a:prstGeom>
          <a:noFill/>
          <a:ln>
            <a:noFill/>
          </a:ln>
        </p:spPr>
        <p:txBody>
          <a:bodyPr anchorCtr="0" anchor="t" bIns="74375" lIns="74375" spcFirstLastPara="1" rIns="74375" wrap="square" tIns="74375">
            <a:normAutofit/>
          </a:bodyPr>
          <a:lstStyle>
            <a:lvl1pPr lvl="0" algn="ctr">
              <a:lnSpc>
                <a:spcPct val="100000"/>
              </a:lnSpc>
              <a:spcBef>
                <a:spcPts val="0"/>
              </a:spcBef>
              <a:spcAft>
                <a:spcPts val="0"/>
              </a:spcAft>
              <a:buSzPts val="1700"/>
              <a:buNone/>
              <a:defRPr sz="1700"/>
            </a:lvl1pPr>
            <a:lvl2pPr lvl="1" algn="ctr">
              <a:lnSpc>
                <a:spcPct val="100000"/>
              </a:lnSpc>
              <a:spcBef>
                <a:spcPts val="0"/>
              </a:spcBef>
              <a:spcAft>
                <a:spcPts val="0"/>
              </a:spcAft>
              <a:buSzPts val="1700"/>
              <a:buNone/>
              <a:defRPr sz="1700"/>
            </a:lvl2pPr>
            <a:lvl3pPr lvl="2" algn="ctr">
              <a:lnSpc>
                <a:spcPct val="100000"/>
              </a:lnSpc>
              <a:spcBef>
                <a:spcPts val="0"/>
              </a:spcBef>
              <a:spcAft>
                <a:spcPts val="0"/>
              </a:spcAft>
              <a:buSzPts val="1700"/>
              <a:buNone/>
              <a:defRPr sz="1700"/>
            </a:lvl3pPr>
            <a:lvl4pPr lvl="3" algn="ctr">
              <a:lnSpc>
                <a:spcPct val="100000"/>
              </a:lnSpc>
              <a:spcBef>
                <a:spcPts val="0"/>
              </a:spcBef>
              <a:spcAft>
                <a:spcPts val="0"/>
              </a:spcAft>
              <a:buSzPts val="1700"/>
              <a:buNone/>
              <a:defRPr sz="1700"/>
            </a:lvl4pPr>
            <a:lvl5pPr lvl="4" algn="ctr">
              <a:lnSpc>
                <a:spcPct val="100000"/>
              </a:lnSpc>
              <a:spcBef>
                <a:spcPts val="0"/>
              </a:spcBef>
              <a:spcAft>
                <a:spcPts val="0"/>
              </a:spcAft>
              <a:buSzPts val="1700"/>
              <a:buNone/>
              <a:defRPr sz="1700"/>
            </a:lvl5pPr>
            <a:lvl6pPr lvl="5" algn="ctr">
              <a:lnSpc>
                <a:spcPct val="100000"/>
              </a:lnSpc>
              <a:spcBef>
                <a:spcPts val="0"/>
              </a:spcBef>
              <a:spcAft>
                <a:spcPts val="0"/>
              </a:spcAft>
              <a:buSzPts val="1700"/>
              <a:buNone/>
              <a:defRPr sz="1700"/>
            </a:lvl6pPr>
            <a:lvl7pPr lvl="6" algn="ctr">
              <a:lnSpc>
                <a:spcPct val="100000"/>
              </a:lnSpc>
              <a:spcBef>
                <a:spcPts val="0"/>
              </a:spcBef>
              <a:spcAft>
                <a:spcPts val="0"/>
              </a:spcAft>
              <a:buSzPts val="1700"/>
              <a:buNone/>
              <a:defRPr sz="1700"/>
            </a:lvl7pPr>
            <a:lvl8pPr lvl="7" algn="ctr">
              <a:lnSpc>
                <a:spcPct val="100000"/>
              </a:lnSpc>
              <a:spcBef>
                <a:spcPts val="0"/>
              </a:spcBef>
              <a:spcAft>
                <a:spcPts val="0"/>
              </a:spcAft>
              <a:buSzPts val="1700"/>
              <a:buNone/>
              <a:defRPr sz="1700"/>
            </a:lvl8pPr>
            <a:lvl9pPr lvl="8" algn="ctr">
              <a:lnSpc>
                <a:spcPct val="100000"/>
              </a:lnSpc>
              <a:spcBef>
                <a:spcPts val="0"/>
              </a:spcBef>
              <a:spcAft>
                <a:spcPts val="0"/>
              </a:spcAft>
              <a:buSzPts val="1700"/>
              <a:buNone/>
              <a:defRPr sz="1700"/>
            </a:lvl9pPr>
          </a:lstStyle>
          <a:p/>
        </p:txBody>
      </p:sp>
      <p:sp>
        <p:nvSpPr>
          <p:cNvPr id="39" name="Google Shape;39;p62"/>
          <p:cNvSpPr txBox="1"/>
          <p:nvPr>
            <p:ph idx="2" type="body"/>
          </p:nvPr>
        </p:nvSpPr>
        <p:spPr>
          <a:xfrm>
            <a:off x="4116250" y="560488"/>
            <a:ext cx="3197400" cy="2860200"/>
          </a:xfrm>
          <a:prstGeom prst="rect">
            <a:avLst/>
          </a:prstGeom>
          <a:noFill/>
          <a:ln>
            <a:noFill/>
          </a:ln>
        </p:spPr>
        <p:txBody>
          <a:bodyPr anchorCtr="0" anchor="ctr" bIns="74375" lIns="74375" spcFirstLastPara="1" rIns="74375" wrap="square" tIns="74375">
            <a:normAutofit/>
          </a:bodyPr>
          <a:lstStyle>
            <a:lvl1pPr indent="-323850" lvl="0" marL="457200" algn="l">
              <a:lnSpc>
                <a:spcPct val="115000"/>
              </a:lnSpc>
              <a:spcBef>
                <a:spcPts val="0"/>
              </a:spcBef>
              <a:spcAft>
                <a:spcPts val="0"/>
              </a:spcAft>
              <a:buSzPts val="1500"/>
              <a:buChar char="●"/>
              <a:defRPr/>
            </a:lvl1pPr>
            <a:lvl2pPr indent="-298450" lvl="1" marL="914400" algn="l">
              <a:lnSpc>
                <a:spcPct val="115000"/>
              </a:lnSpc>
              <a:spcBef>
                <a:spcPts val="0"/>
              </a:spcBef>
              <a:spcAft>
                <a:spcPts val="0"/>
              </a:spcAft>
              <a:buSzPts val="1100"/>
              <a:buChar char="○"/>
              <a:defRPr/>
            </a:lvl2pPr>
            <a:lvl3pPr indent="-298450" lvl="2" marL="1371600" algn="l">
              <a:lnSpc>
                <a:spcPct val="115000"/>
              </a:lnSpc>
              <a:spcBef>
                <a:spcPts val="0"/>
              </a:spcBef>
              <a:spcAft>
                <a:spcPts val="0"/>
              </a:spcAft>
              <a:buSzPts val="1100"/>
              <a:buChar char="■"/>
              <a:defRPr/>
            </a:lvl3pPr>
            <a:lvl4pPr indent="-298450" lvl="3" marL="1828800" algn="l">
              <a:lnSpc>
                <a:spcPct val="115000"/>
              </a:lnSpc>
              <a:spcBef>
                <a:spcPts val="0"/>
              </a:spcBef>
              <a:spcAft>
                <a:spcPts val="0"/>
              </a:spcAft>
              <a:buSzPts val="1100"/>
              <a:buChar char="●"/>
              <a:defRPr/>
            </a:lvl4pPr>
            <a:lvl5pPr indent="-298450" lvl="4" marL="2286000" algn="l">
              <a:lnSpc>
                <a:spcPct val="115000"/>
              </a:lnSpc>
              <a:spcBef>
                <a:spcPts val="0"/>
              </a:spcBef>
              <a:spcAft>
                <a:spcPts val="0"/>
              </a:spcAft>
              <a:buSzPts val="1100"/>
              <a:buChar char="○"/>
              <a:defRPr/>
            </a:lvl5pPr>
            <a:lvl6pPr indent="-298450" lvl="5" marL="2743200" algn="l">
              <a:lnSpc>
                <a:spcPct val="115000"/>
              </a:lnSpc>
              <a:spcBef>
                <a:spcPts val="0"/>
              </a:spcBef>
              <a:spcAft>
                <a:spcPts val="0"/>
              </a:spcAft>
              <a:buSzPts val="1100"/>
              <a:buChar char="■"/>
              <a:defRPr/>
            </a:lvl6pPr>
            <a:lvl7pPr indent="-298450" lvl="6" marL="3200400" algn="l">
              <a:lnSpc>
                <a:spcPct val="115000"/>
              </a:lnSpc>
              <a:spcBef>
                <a:spcPts val="0"/>
              </a:spcBef>
              <a:spcAft>
                <a:spcPts val="0"/>
              </a:spcAft>
              <a:buSzPts val="1100"/>
              <a:buChar char="●"/>
              <a:defRPr/>
            </a:lvl7pPr>
            <a:lvl8pPr indent="-298450" lvl="7" marL="3657600" algn="l">
              <a:lnSpc>
                <a:spcPct val="115000"/>
              </a:lnSpc>
              <a:spcBef>
                <a:spcPts val="0"/>
              </a:spcBef>
              <a:spcAft>
                <a:spcPts val="0"/>
              </a:spcAft>
              <a:buSzPts val="1100"/>
              <a:buChar char="○"/>
              <a:defRPr/>
            </a:lvl8pPr>
            <a:lvl9pPr indent="-298450" lvl="8" marL="4114800" algn="l">
              <a:lnSpc>
                <a:spcPct val="115000"/>
              </a:lnSpc>
              <a:spcBef>
                <a:spcPts val="0"/>
              </a:spcBef>
              <a:spcAft>
                <a:spcPts val="0"/>
              </a:spcAft>
              <a:buSzPts val="1100"/>
              <a:buChar char="■"/>
              <a:defRPr/>
            </a:lvl9pPr>
          </a:lstStyle>
          <a:p/>
        </p:txBody>
      </p:sp>
      <p:sp>
        <p:nvSpPr>
          <p:cNvPr id="40" name="Google Shape;40;p62"/>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nl-NL"/>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63"/>
          <p:cNvSpPr txBox="1"/>
          <p:nvPr>
            <p:ph idx="1" type="body"/>
          </p:nvPr>
        </p:nvSpPr>
        <p:spPr>
          <a:xfrm>
            <a:off x="259750" y="3274778"/>
            <a:ext cx="4998900" cy="468300"/>
          </a:xfrm>
          <a:prstGeom prst="rect">
            <a:avLst/>
          </a:prstGeom>
          <a:noFill/>
          <a:ln>
            <a:noFill/>
          </a:ln>
        </p:spPr>
        <p:txBody>
          <a:bodyPr anchorCtr="0" anchor="ctr" bIns="74375" lIns="74375" spcFirstLastPara="1" rIns="74375" wrap="square" tIns="74375">
            <a:normAutofit/>
          </a:bodyPr>
          <a:lstStyle>
            <a:lvl1pPr indent="-228600" lvl="0" marL="457200" algn="l">
              <a:lnSpc>
                <a:spcPct val="100000"/>
              </a:lnSpc>
              <a:spcBef>
                <a:spcPts val="0"/>
              </a:spcBef>
              <a:spcAft>
                <a:spcPts val="0"/>
              </a:spcAft>
              <a:buSzPts val="1500"/>
              <a:buNone/>
              <a:defRPr/>
            </a:lvl1pPr>
          </a:lstStyle>
          <a:p/>
        </p:txBody>
      </p:sp>
      <p:sp>
        <p:nvSpPr>
          <p:cNvPr id="43" name="Google Shape;43;p63"/>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nl-NL"/>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54"/>
          <p:cNvSpPr txBox="1"/>
          <p:nvPr>
            <p:ph type="title"/>
          </p:nvPr>
        </p:nvSpPr>
        <p:spPr>
          <a:xfrm>
            <a:off x="259750" y="344482"/>
            <a:ext cx="7100400" cy="443400"/>
          </a:xfrm>
          <a:prstGeom prst="rect">
            <a:avLst/>
          </a:prstGeom>
          <a:noFill/>
          <a:ln>
            <a:noFill/>
          </a:ln>
        </p:spPr>
        <p:txBody>
          <a:bodyPr anchorCtr="0" anchor="t" bIns="74375" lIns="74375" spcFirstLastPara="1" rIns="74375" wrap="square" tIns="74375">
            <a:normAutofit/>
          </a:bodyPr>
          <a:lstStyle>
            <a:lvl1pPr lvl="0"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9pPr>
          </a:lstStyle>
          <a:p/>
        </p:txBody>
      </p:sp>
      <p:sp>
        <p:nvSpPr>
          <p:cNvPr id="7" name="Google Shape;7;p54"/>
          <p:cNvSpPr txBox="1"/>
          <p:nvPr>
            <p:ph idx="1" type="body"/>
          </p:nvPr>
        </p:nvSpPr>
        <p:spPr>
          <a:xfrm>
            <a:off x="259750" y="892101"/>
            <a:ext cx="7100400" cy="2644500"/>
          </a:xfrm>
          <a:prstGeom prst="rect">
            <a:avLst/>
          </a:prstGeom>
          <a:noFill/>
          <a:ln>
            <a:noFill/>
          </a:ln>
        </p:spPr>
        <p:txBody>
          <a:bodyPr anchorCtr="0" anchor="t" bIns="74375" lIns="74375" spcFirstLastPara="1" rIns="74375" wrap="square" tIns="74375">
            <a:normAutofit/>
          </a:bodyPr>
          <a:lstStyle>
            <a:lvl1pPr indent="-323850" lvl="0" marL="457200" marR="0" rtl="0" algn="l">
              <a:lnSpc>
                <a:spcPct val="115000"/>
              </a:lnSpc>
              <a:spcBef>
                <a:spcPts val="0"/>
              </a:spcBef>
              <a:spcAft>
                <a:spcPts val="0"/>
              </a:spcAft>
              <a:buClr>
                <a:schemeClr val="dk2"/>
              </a:buClr>
              <a:buSzPts val="1500"/>
              <a:buFont typeface="Arial"/>
              <a:buChar char="●"/>
              <a:defRPr b="0" i="0" sz="1500" u="none" cap="none" strike="noStrike">
                <a:solidFill>
                  <a:schemeClr val="dk2"/>
                </a:solidFill>
                <a:latin typeface="Arial"/>
                <a:ea typeface="Arial"/>
                <a:cs typeface="Arial"/>
                <a:sym typeface="Arial"/>
              </a:defRPr>
            </a:lvl1pPr>
            <a:lvl2pPr indent="-298450" lvl="1" marL="914400" marR="0" rtl="0" algn="l">
              <a:lnSpc>
                <a:spcPct val="115000"/>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2pPr>
            <a:lvl3pPr indent="-298450" lvl="2" marL="1371600" marR="0" rtl="0" algn="l">
              <a:lnSpc>
                <a:spcPct val="115000"/>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3pPr>
            <a:lvl4pPr indent="-298450" lvl="3" marL="1828800" marR="0" rtl="0" algn="l">
              <a:lnSpc>
                <a:spcPct val="115000"/>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4pPr>
            <a:lvl5pPr indent="-298450" lvl="4" marL="2286000" marR="0" rtl="0" algn="l">
              <a:lnSpc>
                <a:spcPct val="115000"/>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5pPr>
            <a:lvl6pPr indent="-298450" lvl="5" marL="2743200" marR="0" rtl="0" algn="l">
              <a:lnSpc>
                <a:spcPct val="115000"/>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6pPr>
            <a:lvl7pPr indent="-298450" lvl="6" marL="3200400" marR="0" rtl="0" algn="l">
              <a:lnSpc>
                <a:spcPct val="115000"/>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7pPr>
            <a:lvl8pPr indent="-298450" lvl="7" marL="3657600" marR="0" rtl="0" algn="l">
              <a:lnSpc>
                <a:spcPct val="115000"/>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8pPr>
            <a:lvl9pPr indent="-298450" lvl="8" marL="4114800" marR="0" rtl="0" algn="l">
              <a:lnSpc>
                <a:spcPct val="115000"/>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9pPr>
          </a:lstStyle>
          <a:p/>
        </p:txBody>
      </p:sp>
      <p:sp>
        <p:nvSpPr>
          <p:cNvPr id="8" name="Google Shape;8;p54"/>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nl-NL"/>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5.png"/><Relationship Id="rId5" Type="http://schemas.openxmlformats.org/officeDocument/2006/relationships/image" Target="../media/image2.png"/><Relationship Id="rId6" Type="http://schemas.openxmlformats.org/officeDocument/2006/relationships/image" Target="../media/image10.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hyperlink" Target="https://tinyurl.com/openedrec" TargetMode="External"/><Relationship Id="rId4" Type="http://schemas.openxmlformats.org/officeDocument/2006/relationships/image" Target="../media/image1.png"/><Relationship Id="rId5" Type="http://schemas.openxmlformats.org/officeDocument/2006/relationships/image" Target="../media/image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hyperlink" Target="https://tinyurl.com/openedrec" TargetMode="External"/><Relationship Id="rId4" Type="http://schemas.openxmlformats.org/officeDocument/2006/relationships/image" Target="../media/image1.png"/><Relationship Id="rId5" Type="http://schemas.openxmlformats.org/officeDocument/2006/relationships/image" Target="../media/image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hyperlink" Target="https://tinyurl.com/openedrec" TargetMode="External"/><Relationship Id="rId4" Type="http://schemas.openxmlformats.org/officeDocument/2006/relationships/image" Target="../media/image1.png"/><Relationship Id="rId5" Type="http://schemas.openxmlformats.org/officeDocument/2006/relationships/image" Target="../media/image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5.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5.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5.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image" Target="../media/image5.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 Id="rId3" Type="http://schemas.openxmlformats.org/officeDocument/2006/relationships/image" Target="../media/image5.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 Id="rId3"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hyperlink" Target="https://sparceurope.org/what-we-do/open-education/europeannetwork-openeducation-librarians/" TargetMode="External"/><Relationship Id="rId4" Type="http://schemas.openxmlformats.org/officeDocument/2006/relationships/hyperlink" Target="https://doi.org/10.5281/zenodo.5568482" TargetMode="External"/><Relationship Id="rId5" Type="http://schemas.openxmlformats.org/officeDocument/2006/relationships/hyperlink" Target="https://sparceurope.org/" TargetMode="External"/><Relationship Id="rId6" Type="http://schemas.openxmlformats.org/officeDocument/2006/relationships/hyperlink" Target="https://creativecommons.org/licenses/by/4.0/"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 Id="rId3" Type="http://schemas.openxmlformats.org/officeDocument/2006/relationships/image" Target="../media/image5.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 Id="rId3" Type="http://schemas.openxmlformats.org/officeDocument/2006/relationships/image" Target="../media/image5.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 Id="rId3" Type="http://schemas.openxmlformats.org/officeDocument/2006/relationships/image" Target="../media/image5.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 Id="rId3" Type="http://schemas.openxmlformats.org/officeDocument/2006/relationships/hyperlink" Target="https://sdgs.un.org/goals/goal4" TargetMode="External"/><Relationship Id="rId4" Type="http://schemas.openxmlformats.org/officeDocument/2006/relationships/image" Target="../media/image5.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 Id="rId3" Type="http://schemas.openxmlformats.org/officeDocument/2006/relationships/image" Target="../media/image5.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xml"/><Relationship Id="rId3" Type="http://schemas.openxmlformats.org/officeDocument/2006/relationships/image" Target="../media/image5.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xml"/><Relationship Id="rId3" Type="http://schemas.openxmlformats.org/officeDocument/2006/relationships/image" Target="../media/image5.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xml"/><Relationship Id="rId3" Type="http://schemas.openxmlformats.org/officeDocument/2006/relationships/image" Target="../media/image5.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8.xml"/><Relationship Id="rId3" Type="http://schemas.openxmlformats.org/officeDocument/2006/relationships/image" Target="../media/image5.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9.xml"/><Relationship Id="rId3" Type="http://schemas.openxmlformats.org/officeDocument/2006/relationships/image" Target="../media/image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5.png"/><Relationship Id="rId5" Type="http://schemas.openxmlformats.org/officeDocument/2006/relationships/hyperlink" Target="https://doi.org/10.5281/zenodo.5568482" TargetMode="External"/><Relationship Id="rId6" Type="http://schemas.openxmlformats.org/officeDocument/2006/relationships/hyperlink" Target="https://sparceurope.org/" TargetMode="External"/><Relationship Id="rId7" Type="http://schemas.openxmlformats.org/officeDocument/2006/relationships/hyperlink" Target="https://creativecommons.org/licenses/by/4.0/" TargetMode="Externa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0.xml"/><Relationship Id="rId3" Type="http://schemas.openxmlformats.org/officeDocument/2006/relationships/image" Target="../media/image5.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1.xml"/><Relationship Id="rId3" Type="http://schemas.openxmlformats.org/officeDocument/2006/relationships/image" Target="../media/image5.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2.xml"/><Relationship Id="rId3" Type="http://schemas.openxmlformats.org/officeDocument/2006/relationships/image" Target="../media/image5.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3.xml"/><Relationship Id="rId3" Type="http://schemas.openxmlformats.org/officeDocument/2006/relationships/image" Target="../media/image5.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4.xml"/><Relationship Id="rId3" Type="http://schemas.openxmlformats.org/officeDocument/2006/relationships/image" Target="../media/image5.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5.xml"/><Relationship Id="rId3" Type="http://schemas.openxmlformats.org/officeDocument/2006/relationships/image" Target="../media/image5.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6.xml"/><Relationship Id="rId3" Type="http://schemas.openxmlformats.org/officeDocument/2006/relationships/image" Target="../media/image5.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7.xml"/><Relationship Id="rId3" Type="http://schemas.openxmlformats.org/officeDocument/2006/relationships/image" Target="../media/image5.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8.xml"/><Relationship Id="rId3" Type="http://schemas.openxmlformats.org/officeDocument/2006/relationships/image" Target="../media/image5.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9.xml"/><Relationship Id="rId3"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5.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0.xml"/><Relationship Id="rId3" Type="http://schemas.openxmlformats.org/officeDocument/2006/relationships/image" Target="../media/image5.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1.xml"/><Relationship Id="rId3" Type="http://schemas.openxmlformats.org/officeDocument/2006/relationships/image" Target="../media/image5.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2.xml"/><Relationship Id="rId3" Type="http://schemas.openxmlformats.org/officeDocument/2006/relationships/image" Target="../media/image5.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3.xml"/><Relationship Id="rId3" Type="http://schemas.openxmlformats.org/officeDocument/2006/relationships/image" Target="../media/image5.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4.xml"/><Relationship Id="rId3" Type="http://schemas.openxmlformats.org/officeDocument/2006/relationships/image" Target="../media/image5.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5.xml"/><Relationship Id="rId3" Type="http://schemas.openxmlformats.org/officeDocument/2006/relationships/image" Target="../media/image5.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6.xml"/><Relationship Id="rId3" Type="http://schemas.openxmlformats.org/officeDocument/2006/relationships/image" Target="../media/image5.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7.xml"/><Relationship Id="rId3" Type="http://schemas.openxmlformats.org/officeDocument/2006/relationships/image" Target="../media/image5.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8.xml"/><Relationship Id="rId3" Type="http://schemas.openxmlformats.org/officeDocument/2006/relationships/image" Target="../media/image5.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9.xml"/><Relationship Id="rId3"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5.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0.xml"/><Relationship Id="rId3" Type="http://schemas.openxmlformats.org/officeDocument/2006/relationships/image" Target="../media/image5.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1.xml"/><Relationship Id="rId3" Type="http://schemas.openxmlformats.org/officeDocument/2006/relationships/image" Target="../media/image5.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2.xml"/><Relationship Id="rId3" Type="http://schemas.openxmlformats.org/officeDocument/2006/relationships/image" Target="../media/image5.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3.xml"/><Relationship Id="rId3" Type="http://schemas.openxmlformats.org/officeDocument/2006/relationships/image" Target="../media/image5.pn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4.xml"/><Relationship Id="rId3" Type="http://schemas.openxmlformats.org/officeDocument/2006/relationships/image" Target="../media/image5.pn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5.xml"/><Relationship Id="rId3" Type="http://schemas.openxmlformats.org/officeDocument/2006/relationships/image" Target="../media/image5.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6.xml"/><Relationship Id="rId3" Type="http://schemas.openxmlformats.org/officeDocument/2006/relationships/image" Target="../media/image5.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7.xml"/><Relationship Id="rId3" Type="http://schemas.openxmlformats.org/officeDocument/2006/relationships/image" Target="../media/image5.pn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8.xml"/><Relationship Id="rId3" Type="http://schemas.openxmlformats.org/officeDocument/2006/relationships/image" Target="../media/image5.pn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9.xml"/><Relationship Id="rId3"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png"/><Relationship Id="rId4" Type="http://schemas.openxmlformats.org/officeDocument/2006/relationships/image" Target="../media/image5.pn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0.xml"/><Relationship Id="rId3" Type="http://schemas.openxmlformats.org/officeDocument/2006/relationships/image" Target="../media/image5.pn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1.xml"/><Relationship Id="rId3" Type="http://schemas.openxmlformats.org/officeDocument/2006/relationships/image" Target="../media/image5.pn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2.xml"/><Relationship Id="rId3" Type="http://schemas.openxmlformats.org/officeDocument/2006/relationships/image" Target="../media/image5.pn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3.xml"/><Relationship Id="rId3" Type="http://schemas.openxmlformats.org/officeDocument/2006/relationships/image" Target="../media/image5.png"/></Relationships>
</file>

<file path=ppt/slides/_rels/slide64.xml.rels><?xml version="1.0" encoding="UTF-8" standalone="yes"?><Relationships xmlns="http://schemas.openxmlformats.org/package/2006/relationships"><Relationship Id="rId11" Type="http://schemas.openxmlformats.org/officeDocument/2006/relationships/hyperlink" Target="https://urldefense.com/v3/__https:/sparceurope.org/what-we-do/open-education/europeannetwork-openeducation-librarians/__;!!HJOPV4FYYWzcc1jazlU!5XTNBxzSPFktoUw3QFzkUtl9EyGR2Mkm4WUqzs9Pv9TC0qBOdNGlH6kqHg7TbLGv67ubi0_oemAJGAyF1zOoj3bG$" TargetMode="External"/><Relationship Id="rId10" Type="http://schemas.openxmlformats.org/officeDocument/2006/relationships/hyperlink" Target="https://urldefense.com/v3/__https:/sparceurope.org/__;!!HJOPV4FYYWzcc1jazlU!5XTNBxzSPFktoUw3QFzkUtl9EyGR2Mkm4WUqzs9Pv9TC0qBOdNGlH6kqHg7TbLGv67ubi0_oemAJGAyF1zdNwL0n$" TargetMode="External"/><Relationship Id="rId13" Type="http://schemas.openxmlformats.org/officeDocument/2006/relationships/hyperlink" Target="https://urldefense.com/v3/__https:/creativecommons.org/licenses/by/4.0/__;!!HJOPV4FYYWzcc1jazlU!5XTNBxzSPFktoUw3QFzkUtl9EyGR2Mkm4WUqzs9Pv9TC0qBOdNGlH6kqHg7TbLGv67ubi0_oemAJGAyF11IIJmdJ$" TargetMode="External"/><Relationship Id="rId12" Type="http://schemas.openxmlformats.org/officeDocument/2006/relationships/hyperlink" Target="https://urldefense.com/v3/__https:/sparceurope.org/what-we-do/open-education/europeannetwork-openeducation-librarians/__;!!HJOPV4FYYWzcc1jazlU!5XTNBxzSPFktoUw3QFzkUtl9EyGR2Mkm4WUqzs9Pv9TC0qBOdNGlH6kqHg7TbLGv67ubi0_oemAJGAyF1zOoj3bG$" TargetMode="External"/><Relationship Id="rId1" Type="http://schemas.openxmlformats.org/officeDocument/2006/relationships/slideLayout" Target="../slideLayouts/slideLayout1.xml"/><Relationship Id="rId2" Type="http://schemas.openxmlformats.org/officeDocument/2006/relationships/notesSlide" Target="../notesSlides/notesSlide64.xml"/><Relationship Id="rId3" Type="http://schemas.openxmlformats.org/officeDocument/2006/relationships/image" Target="../media/image1.png"/><Relationship Id="rId4" Type="http://schemas.openxmlformats.org/officeDocument/2006/relationships/image" Target="../media/image5.png"/><Relationship Id="rId9" Type="http://schemas.openxmlformats.org/officeDocument/2006/relationships/hyperlink" Target="https://urldefense.com/v3/__https:/sparceurope.org/__;!!HJOPV4FYYWzcc1jazlU!5XTNBxzSPFktoUw3QFzkUtl9EyGR2Mkm4WUqzs9Pv9TC0qBOdNGlH6kqHg7TbLGv67ubi0_oemAJGAyF1zdNwL0n$" TargetMode="External"/><Relationship Id="rId15" Type="http://schemas.openxmlformats.org/officeDocument/2006/relationships/hyperlink" Target="https://urldefense.com/v3/__https:/creativecommons.org/licenses/by/4.0/__;!!HJOPV4FYYWzcc1jazlU!5XTNBxzSPFktoUw3QFzkUtl9EyGR2Mkm4WUqzs9Pv9TC0qBOdNGlH6kqHg7TbLGv67ubi0_oemAJGAyF11IIJmdJ$" TargetMode="External"/><Relationship Id="rId14" Type="http://schemas.openxmlformats.org/officeDocument/2006/relationships/hyperlink" Target="https://urldefense.com/v3/__https:/creativecommons.org/licenses/by/4.0/__;!!HJOPV4FYYWzcc1jazlU!5XTNBxzSPFktoUw3QFzkUtl9EyGR2Mkm4WUqzs9Pv9TC0qBOdNGlH6kqHg7TbLGv67ubi0_oemAJGAyF11IIJmdJ$" TargetMode="External"/><Relationship Id="rId16" Type="http://schemas.openxmlformats.org/officeDocument/2006/relationships/hyperlink" Target="https://urldefense.com/v3/__https:/creativecommons.org/licenses/by/4.0/__;!!HJOPV4FYYWzcc1jazlU!5XTNBxzSPFktoUw3QFzkUtl9EyGR2Mkm4WUqzs9Pv9TC0qBOdNGlH6kqHg7TbLGv67ubi0_oemAJGAyF11IIJmdJ$" TargetMode="External"/><Relationship Id="rId5" Type="http://schemas.openxmlformats.org/officeDocument/2006/relationships/image" Target="../media/image2.png"/><Relationship Id="rId6" Type="http://schemas.openxmlformats.org/officeDocument/2006/relationships/image" Target="../media/image10.png"/><Relationship Id="rId7" Type="http://schemas.openxmlformats.org/officeDocument/2006/relationships/hyperlink" Target="https://doi.org/10.5281/zenodo.5568482" TargetMode="External"/><Relationship Id="rId8" Type="http://schemas.openxmlformats.org/officeDocument/2006/relationships/hyperlink" Target="https://doi.org/10.5281/zenodo.5568482"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pn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png"/><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hyperlink" Target="https://tinyurl.com/openedrec" TargetMode="External"/><Relationship Id="rId4" Type="http://schemas.openxmlformats.org/officeDocument/2006/relationships/image" Target="../media/image1.png"/><Relationship Id="rId5"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53" name="Shape 53"/>
        <p:cNvGrpSpPr/>
        <p:nvPr/>
      </p:nvGrpSpPr>
      <p:grpSpPr>
        <a:xfrm>
          <a:off x="0" y="0"/>
          <a:ext cx="0" cy="0"/>
          <a:chOff x="0" y="0"/>
          <a:chExt cx="0" cy="0"/>
        </a:xfrm>
      </p:grpSpPr>
      <p:sp>
        <p:nvSpPr>
          <p:cNvPr id="54" name="Google Shape;54;p1"/>
          <p:cNvSpPr txBox="1"/>
          <p:nvPr/>
        </p:nvSpPr>
        <p:spPr>
          <a:xfrm>
            <a:off x="3733157" y="340450"/>
            <a:ext cx="3303300" cy="12894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1" i="0" lang="nl-NL" sz="3700" u="none" cap="none" strike="noStrike">
                <a:solidFill>
                  <a:srgbClr val="004993"/>
                </a:solidFill>
                <a:latin typeface="Open Sans"/>
                <a:ea typeface="Open Sans"/>
                <a:cs typeface="Open Sans"/>
                <a:sym typeface="Open Sans"/>
              </a:rPr>
              <a:t>EEN ENOEL  </a:t>
            </a:r>
            <a:endParaRPr b="1" i="0" sz="3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3700"/>
              <a:buFont typeface="Arial"/>
              <a:buNone/>
            </a:pPr>
            <a:r>
              <a:rPr b="1" i="0" lang="nl-NL" sz="3700" u="none" cap="none" strike="noStrike">
                <a:solidFill>
                  <a:srgbClr val="004993"/>
                </a:solidFill>
                <a:latin typeface="Open Sans"/>
                <a:ea typeface="Open Sans"/>
                <a:cs typeface="Open Sans"/>
                <a:sym typeface="Open Sans"/>
              </a:rPr>
              <a:t>TOOLKIT </a:t>
            </a:r>
            <a:endParaRPr b="1" i="0" sz="3700" u="none" cap="none" strike="noStrike">
              <a:solidFill>
                <a:srgbClr val="004993"/>
              </a:solidFill>
              <a:latin typeface="Open Sans"/>
              <a:ea typeface="Open Sans"/>
              <a:cs typeface="Open Sans"/>
              <a:sym typeface="Open Sans"/>
            </a:endParaRPr>
          </a:p>
        </p:txBody>
      </p:sp>
      <p:sp>
        <p:nvSpPr>
          <p:cNvPr id="55" name="Google Shape;55;p1"/>
          <p:cNvSpPr/>
          <p:nvPr/>
        </p:nvSpPr>
        <p:spPr>
          <a:xfrm>
            <a:off x="-6924" y="3503850"/>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56" name="Google Shape;56;p1"/>
          <p:cNvPicPr preferRelativeResize="0"/>
          <p:nvPr/>
        </p:nvPicPr>
        <p:blipFill rotWithShape="1">
          <a:blip r:embed="rId3">
            <a:alphaModFix/>
          </a:blip>
          <a:srcRect b="0" l="0" r="0" t="0"/>
          <a:stretch/>
        </p:blipFill>
        <p:spPr>
          <a:xfrm>
            <a:off x="1328400" y="431675"/>
            <a:ext cx="2053626" cy="1559049"/>
          </a:xfrm>
          <a:prstGeom prst="rect">
            <a:avLst/>
          </a:prstGeom>
          <a:noFill/>
          <a:ln>
            <a:noFill/>
          </a:ln>
        </p:spPr>
      </p:pic>
      <p:sp>
        <p:nvSpPr>
          <p:cNvPr id="57" name="Google Shape;57;p1"/>
          <p:cNvSpPr txBox="1"/>
          <p:nvPr/>
        </p:nvSpPr>
        <p:spPr>
          <a:xfrm>
            <a:off x="1683675" y="549125"/>
            <a:ext cx="31458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nl-NL" sz="3200" u="none" cap="none" strike="noStrike">
                <a:solidFill>
                  <a:schemeClr val="lt1"/>
                </a:solidFill>
                <a:latin typeface="Open Sans"/>
                <a:ea typeface="Open Sans"/>
                <a:cs typeface="Open Sans"/>
                <a:sym typeface="Open Sans"/>
              </a:rPr>
              <a:t>OER</a:t>
            </a:r>
            <a:endParaRPr b="1" i="0" sz="32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nl-NL" sz="2300" u="none" cap="none" strike="noStrike">
                <a:solidFill>
                  <a:schemeClr val="lt1"/>
                </a:solidFill>
                <a:latin typeface="Open Sans"/>
                <a:ea typeface="Open Sans"/>
                <a:cs typeface="Open Sans"/>
                <a:sym typeface="Open Sans"/>
              </a:rPr>
              <a:t>BASIS</a:t>
            </a:r>
            <a:endParaRPr b="0" i="0" sz="2300" u="none" cap="none" strike="noStrike">
              <a:solidFill>
                <a:schemeClr val="lt1"/>
              </a:solidFill>
              <a:latin typeface="Open Sans"/>
              <a:ea typeface="Open Sans"/>
              <a:cs typeface="Open Sans"/>
              <a:sym typeface="Open Sans"/>
            </a:endParaRPr>
          </a:p>
        </p:txBody>
      </p:sp>
      <p:cxnSp>
        <p:nvCxnSpPr>
          <p:cNvPr id="58" name="Google Shape;58;p1"/>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9" name="Google Shape;59;p1"/>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
        <p:nvSpPr>
          <p:cNvPr id="60" name="Google Shape;60;p1"/>
          <p:cNvSpPr txBox="1"/>
          <p:nvPr/>
        </p:nvSpPr>
        <p:spPr>
          <a:xfrm>
            <a:off x="322900" y="2433300"/>
            <a:ext cx="6988500" cy="796533"/>
          </a:xfrm>
          <a:prstGeom prst="rect">
            <a:avLst/>
          </a:prstGeom>
          <a:noFill/>
          <a:ln>
            <a:noFill/>
          </a:ln>
        </p:spPr>
        <p:txBody>
          <a:bodyPr anchorCtr="0" anchor="t" bIns="74375" lIns="74375" spcFirstLastPara="1" rIns="74375" wrap="square" tIns="74375">
            <a:spAutoFit/>
          </a:bodyPr>
          <a:lstStyle/>
          <a:p>
            <a:pPr indent="0" lvl="0" marL="0" marR="0" rtl="0" algn="ctr">
              <a:lnSpc>
                <a:spcPct val="100000"/>
              </a:lnSpc>
              <a:spcBef>
                <a:spcPts val="0"/>
              </a:spcBef>
              <a:spcAft>
                <a:spcPts val="0"/>
              </a:spcAft>
              <a:buClr>
                <a:srgbClr val="000000"/>
              </a:buClr>
              <a:buSzPts val="3700"/>
              <a:buFont typeface="Arial"/>
              <a:buNone/>
            </a:pPr>
            <a:r>
              <a:rPr b="1" i="0" lang="nl-NL" sz="2100" u="none" cap="none" strike="noStrike">
                <a:solidFill>
                  <a:srgbClr val="004993"/>
                </a:solidFill>
                <a:latin typeface="Open Sans"/>
                <a:ea typeface="Open Sans"/>
                <a:cs typeface="Open Sans"/>
                <a:sym typeface="Open Sans"/>
              </a:rPr>
              <a:t>Gebruik onze sjablonen om te pleiten voor Open Onderwijs</a:t>
            </a:r>
            <a:endParaRPr b="1" i="0" sz="2100" u="none" cap="none" strike="noStrike">
              <a:solidFill>
                <a:srgbClr val="004993"/>
              </a:solidFill>
              <a:latin typeface="Open Sans"/>
              <a:ea typeface="Open Sans"/>
              <a:cs typeface="Open Sans"/>
              <a:sym typeface="Open Sans"/>
            </a:endParaRPr>
          </a:p>
        </p:txBody>
      </p:sp>
      <p:pic>
        <p:nvPicPr>
          <p:cNvPr id="61" name="Google Shape;61;p1"/>
          <p:cNvPicPr preferRelativeResize="0"/>
          <p:nvPr/>
        </p:nvPicPr>
        <p:blipFill rotWithShape="1">
          <a:blip r:embed="rId5">
            <a:alphaModFix/>
          </a:blip>
          <a:srcRect b="0" l="0" r="0" t="0"/>
          <a:stretch/>
        </p:blipFill>
        <p:spPr>
          <a:xfrm>
            <a:off x="6332275" y="3583485"/>
            <a:ext cx="1146766" cy="334325"/>
          </a:xfrm>
          <a:prstGeom prst="rect">
            <a:avLst/>
          </a:prstGeom>
          <a:noFill/>
          <a:ln>
            <a:noFill/>
          </a:ln>
        </p:spPr>
      </p:pic>
      <p:pic>
        <p:nvPicPr>
          <p:cNvPr id="62" name="Google Shape;62;p1"/>
          <p:cNvPicPr preferRelativeResize="0"/>
          <p:nvPr/>
        </p:nvPicPr>
        <p:blipFill rotWithShape="1">
          <a:blip r:embed="rId6">
            <a:alphaModFix/>
          </a:blip>
          <a:srcRect b="0" l="0" r="0" t="0"/>
          <a:stretch/>
        </p:blipFill>
        <p:spPr>
          <a:xfrm>
            <a:off x="5663175" y="3575413"/>
            <a:ext cx="594365" cy="33432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51" name="Shape 151"/>
        <p:cNvGrpSpPr/>
        <p:nvPr/>
      </p:nvGrpSpPr>
      <p:grpSpPr>
        <a:xfrm>
          <a:off x="0" y="0"/>
          <a:ext cx="0" cy="0"/>
          <a:chOff x="0" y="0"/>
          <a:chExt cx="0" cy="0"/>
        </a:xfrm>
      </p:grpSpPr>
      <p:sp>
        <p:nvSpPr>
          <p:cNvPr id="152" name="Google Shape;152;p10"/>
          <p:cNvSpPr txBox="1"/>
          <p:nvPr/>
        </p:nvSpPr>
        <p:spPr>
          <a:xfrm>
            <a:off x="1907850" y="318675"/>
            <a:ext cx="5150100" cy="9507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2300"/>
              <a:buFont typeface="Arial"/>
              <a:buNone/>
            </a:pPr>
            <a:r>
              <a:rPr b="1" i="0" lang="nl-NL" sz="2600" u="none" cap="none" strike="noStrike">
                <a:solidFill>
                  <a:srgbClr val="004993"/>
                </a:solidFill>
                <a:latin typeface="Open Sans"/>
                <a:ea typeface="Open Sans"/>
                <a:cs typeface="Open Sans"/>
                <a:sym typeface="Open Sans"/>
              </a:rPr>
              <a:t>Open Educational Resources (OER) zouden:</a:t>
            </a:r>
            <a:endParaRPr b="1" i="0" sz="5300" u="none" cap="none" strike="noStrike">
              <a:solidFill>
                <a:srgbClr val="004993"/>
              </a:solidFill>
              <a:latin typeface="Open Sans"/>
              <a:ea typeface="Open Sans"/>
              <a:cs typeface="Open Sans"/>
              <a:sym typeface="Open Sans"/>
            </a:endParaRPr>
          </a:p>
        </p:txBody>
      </p:sp>
      <p:sp>
        <p:nvSpPr>
          <p:cNvPr id="153" name="Google Shape;153;p1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154" name="Google Shape;154;p10"/>
          <p:cNvSpPr txBox="1"/>
          <p:nvPr/>
        </p:nvSpPr>
        <p:spPr>
          <a:xfrm>
            <a:off x="1907850" y="1512150"/>
            <a:ext cx="4972800" cy="1335142"/>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1400"/>
              <a:buFont typeface="Arial"/>
              <a:buNone/>
            </a:pPr>
            <a:r>
              <a:rPr b="0" i="0" lang="nl-NL" sz="1600" u="none" cap="none" strike="noStrike">
                <a:solidFill>
                  <a:srgbClr val="004993"/>
                </a:solidFill>
                <a:latin typeface="Open Sans"/>
                <a:ea typeface="Open Sans"/>
                <a:cs typeface="Open Sans"/>
                <a:sym typeface="Open Sans"/>
              </a:rPr>
              <a:t>“altijd en overal beschikbaar voor iedereen moeten zijn, inclusief mensen met beperkingen en personen die van gemarginaliseerde of benadeelde groepen afkomstig zijn."</a:t>
            </a:r>
            <a:endParaRPr b="0" i="0" sz="1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100"/>
              <a:buFont typeface="Arial"/>
              <a:buNone/>
            </a:pPr>
            <a:r>
              <a:t/>
            </a:r>
            <a:endParaRPr b="0" i="0" sz="1300" u="none" cap="none" strike="noStrike">
              <a:solidFill>
                <a:srgbClr val="000000"/>
              </a:solidFill>
              <a:latin typeface="Arial"/>
              <a:ea typeface="Arial"/>
              <a:cs typeface="Arial"/>
              <a:sym typeface="Arial"/>
            </a:endParaRPr>
          </a:p>
        </p:txBody>
      </p:sp>
      <p:sp>
        <p:nvSpPr>
          <p:cNvPr id="155" name="Google Shape;155;p10"/>
          <p:cNvSpPr txBox="1"/>
          <p:nvPr/>
        </p:nvSpPr>
        <p:spPr>
          <a:xfrm>
            <a:off x="1907850" y="2943750"/>
            <a:ext cx="6810600" cy="31948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1100"/>
              <a:buFont typeface="Arial"/>
              <a:buNone/>
            </a:pPr>
            <a:r>
              <a:rPr b="1" i="0" lang="nl-NL" sz="1100" u="none" cap="none" strike="noStrike">
                <a:solidFill>
                  <a:srgbClr val="45BEDF"/>
                </a:solidFill>
                <a:latin typeface="Open Sans"/>
                <a:ea typeface="Open Sans"/>
                <a:cs typeface="Open Sans"/>
                <a:sym typeface="Open Sans"/>
              </a:rPr>
              <a:t>Uit de UNESCO Aanbeveling Open Leermaterialen</a:t>
            </a:r>
            <a:endParaRPr b="1" i="0" sz="1400" u="none" cap="none" strike="noStrike">
              <a:solidFill>
                <a:srgbClr val="000000"/>
              </a:solidFill>
              <a:latin typeface="Open Sans"/>
              <a:ea typeface="Open Sans"/>
              <a:cs typeface="Open Sans"/>
              <a:sym typeface="Open Sans"/>
            </a:endParaRPr>
          </a:p>
        </p:txBody>
      </p:sp>
      <p:sp>
        <p:nvSpPr>
          <p:cNvPr id="156" name="Google Shape;156;p10"/>
          <p:cNvSpPr txBox="1"/>
          <p:nvPr/>
        </p:nvSpPr>
        <p:spPr>
          <a:xfrm>
            <a:off x="1907851" y="3099850"/>
            <a:ext cx="2752350" cy="3348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1200"/>
              <a:buFont typeface="Arial"/>
              <a:buNone/>
            </a:pPr>
            <a:r>
              <a:rPr b="0" i="0" lang="nl-NL" sz="1200" u="sng" cap="none" strike="noStrike">
                <a:solidFill>
                  <a:schemeClr val="hlink"/>
                </a:solidFill>
                <a:latin typeface="Open Sans"/>
                <a:ea typeface="Open Sans"/>
                <a:cs typeface="Open Sans"/>
                <a:sym typeface="Open Sans"/>
                <a:hlinkClick r:id="rId3"/>
              </a:rPr>
              <a:t>https://tinyurl.com/openedrec</a:t>
            </a:r>
            <a:r>
              <a:rPr b="0" i="0" lang="nl-NL" sz="1200" u="none" cap="none" strike="noStrike">
                <a:solidFill>
                  <a:srgbClr val="45BEDF"/>
                </a:solidFill>
                <a:latin typeface="Open Sans"/>
                <a:ea typeface="Open Sans"/>
                <a:cs typeface="Open Sans"/>
                <a:sym typeface="Open Sans"/>
              </a:rPr>
              <a:t> </a:t>
            </a:r>
            <a:endParaRPr b="0" i="0" sz="1500" u="none" cap="none" strike="noStrike">
              <a:solidFill>
                <a:srgbClr val="000000"/>
              </a:solidFill>
              <a:latin typeface="Open Sans"/>
              <a:ea typeface="Open Sans"/>
              <a:cs typeface="Open Sans"/>
              <a:sym typeface="Open Sans"/>
            </a:endParaRPr>
          </a:p>
        </p:txBody>
      </p:sp>
      <p:pic>
        <p:nvPicPr>
          <p:cNvPr id="157" name="Google Shape;157;p10"/>
          <p:cNvPicPr preferRelativeResize="0"/>
          <p:nvPr/>
        </p:nvPicPr>
        <p:blipFill rotWithShape="1">
          <a:blip r:embed="rId4">
            <a:alphaModFix/>
          </a:blip>
          <a:srcRect b="0" l="0" r="0" t="0"/>
          <a:stretch/>
        </p:blipFill>
        <p:spPr>
          <a:xfrm>
            <a:off x="257506" y="267025"/>
            <a:ext cx="1341996" cy="1018801"/>
          </a:xfrm>
          <a:prstGeom prst="rect">
            <a:avLst/>
          </a:prstGeom>
          <a:noFill/>
          <a:ln>
            <a:noFill/>
          </a:ln>
        </p:spPr>
      </p:pic>
      <p:sp>
        <p:nvSpPr>
          <p:cNvPr id="158" name="Google Shape;158;p10"/>
          <p:cNvSpPr txBox="1"/>
          <p:nvPr/>
        </p:nvSpPr>
        <p:spPr>
          <a:xfrm>
            <a:off x="438663" y="307689"/>
            <a:ext cx="2055600" cy="800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300"/>
              <a:buFont typeface="Arial"/>
              <a:buNone/>
            </a:pPr>
            <a:r>
              <a:rPr b="1" i="0" lang="nl-NL" sz="2300" u="none" cap="none" strike="noStrike">
                <a:solidFill>
                  <a:schemeClr val="lt1"/>
                </a:solidFill>
                <a:latin typeface="Open Sans"/>
                <a:ea typeface="Open Sans"/>
                <a:cs typeface="Open Sans"/>
                <a:sym typeface="Open Sans"/>
              </a:rPr>
              <a:t>OER</a:t>
            </a:r>
            <a:endParaRPr b="1" i="0" sz="23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700"/>
              <a:buFont typeface="Arial"/>
              <a:buNone/>
            </a:pPr>
            <a:r>
              <a:rPr b="0" i="0" lang="nl-NL" sz="1700" u="none" cap="none" strike="noStrike">
                <a:solidFill>
                  <a:schemeClr val="lt1"/>
                </a:solidFill>
                <a:latin typeface="Open Sans"/>
                <a:ea typeface="Open Sans"/>
                <a:cs typeface="Open Sans"/>
                <a:sym typeface="Open Sans"/>
              </a:rPr>
              <a:t>BASIS</a:t>
            </a:r>
            <a:endParaRPr b="0" i="0" sz="1700" u="none" cap="none" strike="noStrike">
              <a:solidFill>
                <a:schemeClr val="lt1"/>
              </a:solidFill>
              <a:latin typeface="Open Sans"/>
              <a:ea typeface="Open Sans"/>
              <a:cs typeface="Open Sans"/>
              <a:sym typeface="Open Sans"/>
            </a:endParaRPr>
          </a:p>
        </p:txBody>
      </p:sp>
      <p:cxnSp>
        <p:nvCxnSpPr>
          <p:cNvPr id="159" name="Google Shape;159;p10"/>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160" name="Google Shape;160;p10"/>
          <p:cNvPicPr preferRelativeResize="0"/>
          <p:nvPr/>
        </p:nvPicPr>
        <p:blipFill rotWithShape="1">
          <a:blip r:embed="rId5">
            <a:alphaModFix/>
          </a:blip>
          <a:srcRect b="0" l="0" r="0" t="0"/>
          <a:stretch/>
        </p:blipFill>
        <p:spPr>
          <a:xfrm>
            <a:off x="124382" y="3615631"/>
            <a:ext cx="885382" cy="309784"/>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64" name="Shape 164"/>
        <p:cNvGrpSpPr/>
        <p:nvPr/>
      </p:nvGrpSpPr>
      <p:grpSpPr>
        <a:xfrm>
          <a:off x="0" y="0"/>
          <a:ext cx="0" cy="0"/>
          <a:chOff x="0" y="0"/>
          <a:chExt cx="0" cy="0"/>
        </a:xfrm>
      </p:grpSpPr>
      <p:sp>
        <p:nvSpPr>
          <p:cNvPr id="165" name="Google Shape;165;p11"/>
          <p:cNvSpPr txBox="1"/>
          <p:nvPr/>
        </p:nvSpPr>
        <p:spPr>
          <a:xfrm>
            <a:off x="1984200" y="333975"/>
            <a:ext cx="4423200" cy="9507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2300"/>
              <a:buFont typeface="Arial"/>
              <a:buNone/>
            </a:pPr>
            <a:r>
              <a:rPr b="1" i="0" lang="nl-NL" sz="2600" u="none" cap="none" strike="noStrike">
                <a:solidFill>
                  <a:srgbClr val="004993"/>
                </a:solidFill>
                <a:latin typeface="Open Sans"/>
                <a:ea typeface="Open Sans"/>
                <a:cs typeface="Open Sans"/>
                <a:sym typeface="Open Sans"/>
              </a:rPr>
              <a:t>Open Educational Resources (OER) kunnen:</a:t>
            </a:r>
            <a:endParaRPr b="1" i="0" sz="5300" u="none" cap="none" strike="noStrike">
              <a:solidFill>
                <a:srgbClr val="004993"/>
              </a:solidFill>
              <a:latin typeface="Open Sans"/>
              <a:ea typeface="Open Sans"/>
              <a:cs typeface="Open Sans"/>
              <a:sym typeface="Open Sans"/>
            </a:endParaRPr>
          </a:p>
        </p:txBody>
      </p:sp>
      <p:sp>
        <p:nvSpPr>
          <p:cNvPr id="166" name="Google Shape;166;p11"/>
          <p:cNvSpPr/>
          <p:nvPr/>
        </p:nvSpPr>
        <p:spPr>
          <a:xfrm>
            <a:off x="0" y="3498390"/>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167" name="Google Shape;167;p11"/>
          <p:cNvSpPr txBox="1"/>
          <p:nvPr/>
        </p:nvSpPr>
        <p:spPr>
          <a:xfrm>
            <a:off x="1914275" y="1310961"/>
            <a:ext cx="4743300" cy="1781418"/>
          </a:xfrm>
          <a:prstGeom prst="rect">
            <a:avLst/>
          </a:prstGeom>
          <a:noFill/>
          <a:ln>
            <a:noFill/>
          </a:ln>
        </p:spPr>
        <p:txBody>
          <a:bodyPr anchorCtr="0" anchor="t" bIns="74375" lIns="74375" spcFirstLastPara="1" rIns="74375" wrap="square" tIns="74375">
            <a:spAutoFit/>
          </a:bodyPr>
          <a:lstStyle/>
          <a:p>
            <a:pPr indent="0" lvl="0" marL="0" marR="0" rtl="0" algn="l">
              <a:lnSpc>
                <a:spcPct val="115000"/>
              </a:lnSpc>
              <a:spcBef>
                <a:spcPts val="0"/>
              </a:spcBef>
              <a:spcAft>
                <a:spcPts val="0"/>
              </a:spcAft>
              <a:buClr>
                <a:srgbClr val="000000"/>
              </a:buClr>
              <a:buSzPts val="1300"/>
              <a:buFont typeface="Arial"/>
              <a:buNone/>
            </a:pPr>
            <a:r>
              <a:rPr b="0" i="0" lang="nl-NL" sz="1600" u="none" cap="none" strike="noStrike">
                <a:solidFill>
                  <a:srgbClr val="004993"/>
                </a:solidFill>
                <a:latin typeface="Open Sans"/>
                <a:ea typeface="Open Sans"/>
                <a:cs typeface="Open Sans"/>
                <a:sym typeface="Open Sans"/>
              </a:rPr>
              <a:t>“helpen om de noden van individuele lerenden te lenigen en op efficiënte wijze de gendergelijkheid te bevorderen en innovatieve pedagogische, didactische and methodologische benaderingen aan te moedigen."</a:t>
            </a:r>
            <a:endParaRPr b="0" i="0" sz="2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100"/>
              <a:buFont typeface="Arial"/>
              <a:buNone/>
            </a:pPr>
            <a:r>
              <a:t/>
            </a:r>
            <a:endParaRPr b="0" i="0" sz="1400" u="none" cap="none" strike="noStrike">
              <a:solidFill>
                <a:srgbClr val="000000"/>
              </a:solidFill>
              <a:latin typeface="Arial"/>
              <a:ea typeface="Arial"/>
              <a:cs typeface="Arial"/>
              <a:sym typeface="Arial"/>
            </a:endParaRPr>
          </a:p>
        </p:txBody>
      </p:sp>
      <p:sp>
        <p:nvSpPr>
          <p:cNvPr id="168" name="Google Shape;168;p11"/>
          <p:cNvSpPr txBox="1"/>
          <p:nvPr/>
        </p:nvSpPr>
        <p:spPr>
          <a:xfrm>
            <a:off x="1984188" y="2863160"/>
            <a:ext cx="6810300" cy="31948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1100"/>
              <a:buFont typeface="Arial"/>
              <a:buNone/>
            </a:pPr>
            <a:r>
              <a:rPr b="1" i="0" lang="nl-NL" sz="1100" u="none" cap="none" strike="noStrike">
                <a:solidFill>
                  <a:srgbClr val="45BEDF"/>
                </a:solidFill>
                <a:latin typeface="Open Sans"/>
                <a:ea typeface="Open Sans"/>
                <a:cs typeface="Open Sans"/>
                <a:sym typeface="Open Sans"/>
              </a:rPr>
              <a:t>Uit de UNESCO Aanbeveling Open Leermaterialen</a:t>
            </a:r>
            <a:endParaRPr b="1" i="0" sz="1100" u="none" cap="none" strike="noStrike">
              <a:solidFill>
                <a:srgbClr val="000000"/>
              </a:solidFill>
              <a:latin typeface="Open Sans"/>
              <a:ea typeface="Open Sans"/>
              <a:cs typeface="Open Sans"/>
              <a:sym typeface="Open Sans"/>
            </a:endParaRPr>
          </a:p>
        </p:txBody>
      </p:sp>
      <p:sp>
        <p:nvSpPr>
          <p:cNvPr id="169" name="Google Shape;169;p11"/>
          <p:cNvSpPr txBox="1"/>
          <p:nvPr/>
        </p:nvSpPr>
        <p:spPr>
          <a:xfrm>
            <a:off x="1984188" y="3048909"/>
            <a:ext cx="2752200" cy="3348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1200"/>
              <a:buFont typeface="Arial"/>
              <a:buNone/>
            </a:pPr>
            <a:r>
              <a:rPr b="0" i="0" lang="nl-NL" sz="1200" u="sng" cap="none" strike="noStrike">
                <a:solidFill>
                  <a:schemeClr val="hlink"/>
                </a:solidFill>
                <a:latin typeface="Open Sans"/>
                <a:ea typeface="Open Sans"/>
                <a:cs typeface="Open Sans"/>
                <a:sym typeface="Open Sans"/>
                <a:hlinkClick r:id="rId3"/>
              </a:rPr>
              <a:t>https://tinyurl.com/openedrec</a:t>
            </a:r>
            <a:r>
              <a:rPr b="0" i="0" lang="nl-NL" sz="1200" u="none" cap="none" strike="noStrike">
                <a:solidFill>
                  <a:srgbClr val="45BEDF"/>
                </a:solidFill>
                <a:latin typeface="Open Sans"/>
                <a:ea typeface="Open Sans"/>
                <a:cs typeface="Open Sans"/>
                <a:sym typeface="Open Sans"/>
              </a:rPr>
              <a:t> </a:t>
            </a:r>
            <a:endParaRPr b="0" i="0" sz="1500" u="none" cap="none" strike="noStrike">
              <a:solidFill>
                <a:srgbClr val="000000"/>
              </a:solidFill>
              <a:latin typeface="Open Sans"/>
              <a:ea typeface="Open Sans"/>
              <a:cs typeface="Open Sans"/>
              <a:sym typeface="Open Sans"/>
            </a:endParaRPr>
          </a:p>
        </p:txBody>
      </p:sp>
      <p:pic>
        <p:nvPicPr>
          <p:cNvPr id="170" name="Google Shape;170;p11"/>
          <p:cNvPicPr preferRelativeResize="0"/>
          <p:nvPr/>
        </p:nvPicPr>
        <p:blipFill rotWithShape="1">
          <a:blip r:embed="rId4">
            <a:alphaModFix/>
          </a:blip>
          <a:srcRect b="0" l="0" r="0" t="0"/>
          <a:stretch/>
        </p:blipFill>
        <p:spPr>
          <a:xfrm>
            <a:off x="257506" y="267025"/>
            <a:ext cx="1341996" cy="1018801"/>
          </a:xfrm>
          <a:prstGeom prst="rect">
            <a:avLst/>
          </a:prstGeom>
          <a:noFill/>
          <a:ln>
            <a:noFill/>
          </a:ln>
        </p:spPr>
      </p:pic>
      <p:sp>
        <p:nvSpPr>
          <p:cNvPr id="171" name="Google Shape;171;p11"/>
          <p:cNvSpPr txBox="1"/>
          <p:nvPr/>
        </p:nvSpPr>
        <p:spPr>
          <a:xfrm>
            <a:off x="438663" y="307689"/>
            <a:ext cx="2055600" cy="800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300"/>
              <a:buFont typeface="Arial"/>
              <a:buNone/>
            </a:pPr>
            <a:r>
              <a:rPr b="1" i="0" lang="nl-NL" sz="2300" u="none" cap="none" strike="noStrike">
                <a:solidFill>
                  <a:schemeClr val="lt1"/>
                </a:solidFill>
                <a:latin typeface="Open Sans"/>
                <a:ea typeface="Open Sans"/>
                <a:cs typeface="Open Sans"/>
                <a:sym typeface="Open Sans"/>
              </a:rPr>
              <a:t>OER</a:t>
            </a:r>
            <a:endParaRPr b="1" i="0" sz="23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700"/>
              <a:buFont typeface="Arial"/>
              <a:buNone/>
            </a:pPr>
            <a:r>
              <a:rPr b="0" i="0" lang="nl-NL" sz="1700" u="none" cap="none" strike="noStrike">
                <a:solidFill>
                  <a:schemeClr val="lt1"/>
                </a:solidFill>
                <a:latin typeface="Open Sans"/>
                <a:ea typeface="Open Sans"/>
                <a:cs typeface="Open Sans"/>
                <a:sym typeface="Open Sans"/>
              </a:rPr>
              <a:t>BASIS</a:t>
            </a:r>
            <a:endParaRPr b="0" i="0" sz="1700" u="none" cap="none" strike="noStrike">
              <a:solidFill>
                <a:schemeClr val="lt1"/>
              </a:solidFill>
              <a:latin typeface="Open Sans"/>
              <a:ea typeface="Open Sans"/>
              <a:cs typeface="Open Sans"/>
              <a:sym typeface="Open Sans"/>
            </a:endParaRPr>
          </a:p>
        </p:txBody>
      </p:sp>
      <p:cxnSp>
        <p:nvCxnSpPr>
          <p:cNvPr id="172" name="Google Shape;172;p11"/>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173" name="Google Shape;173;p11"/>
          <p:cNvPicPr preferRelativeResize="0"/>
          <p:nvPr/>
        </p:nvPicPr>
        <p:blipFill rotWithShape="1">
          <a:blip r:embed="rId5">
            <a:alphaModFix/>
          </a:blip>
          <a:srcRect b="0" l="0" r="0" t="0"/>
          <a:stretch/>
        </p:blipFill>
        <p:spPr>
          <a:xfrm>
            <a:off x="124382" y="3615631"/>
            <a:ext cx="885382" cy="309784"/>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77" name="Shape 177"/>
        <p:cNvGrpSpPr/>
        <p:nvPr/>
      </p:nvGrpSpPr>
      <p:grpSpPr>
        <a:xfrm>
          <a:off x="0" y="0"/>
          <a:ext cx="0" cy="0"/>
          <a:chOff x="0" y="0"/>
          <a:chExt cx="0" cy="0"/>
        </a:xfrm>
      </p:grpSpPr>
      <p:sp>
        <p:nvSpPr>
          <p:cNvPr id="178" name="Google Shape;178;p12"/>
          <p:cNvSpPr txBox="1"/>
          <p:nvPr/>
        </p:nvSpPr>
        <p:spPr>
          <a:xfrm>
            <a:off x="1718496" y="249054"/>
            <a:ext cx="5637900" cy="9969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1500"/>
              <a:buFont typeface="Arial"/>
              <a:buNone/>
            </a:pPr>
            <a:r>
              <a:rPr b="1" i="0" lang="nl-NL" sz="1800" u="none" cap="none" strike="noStrike">
                <a:solidFill>
                  <a:srgbClr val="004993"/>
                </a:solidFill>
                <a:latin typeface="Open Sans"/>
                <a:ea typeface="Open Sans"/>
                <a:cs typeface="Open Sans"/>
                <a:sym typeface="Open Sans"/>
              </a:rPr>
              <a:t>Open Onderwijs = OER </a:t>
            </a:r>
            <a:r>
              <a:rPr b="1" i="0" lang="nl-NL" sz="1800" u="none" cap="none" strike="noStrike">
                <a:solidFill>
                  <a:srgbClr val="45BEDF"/>
                </a:solidFill>
                <a:latin typeface="Open Sans"/>
                <a:ea typeface="Open Sans"/>
                <a:cs typeface="Open Sans"/>
                <a:sym typeface="Open Sans"/>
              </a:rPr>
              <a:t>+</a:t>
            </a:r>
            <a:r>
              <a:rPr b="1" i="0" lang="nl-NL" sz="1800" u="none" cap="none" strike="noStrike">
                <a:solidFill>
                  <a:srgbClr val="004993"/>
                </a:solidFill>
                <a:latin typeface="Open Sans"/>
                <a:ea typeface="Open Sans"/>
                <a:cs typeface="Open Sans"/>
                <a:sym typeface="Open Sans"/>
              </a:rPr>
              <a:t> passende pedagogische methodes </a:t>
            </a:r>
            <a:r>
              <a:rPr b="1" i="0" lang="nl-NL" sz="1800" u="none" cap="none" strike="noStrike">
                <a:solidFill>
                  <a:srgbClr val="45BEDF"/>
                </a:solidFill>
                <a:latin typeface="Open Sans"/>
                <a:ea typeface="Open Sans"/>
                <a:cs typeface="Open Sans"/>
                <a:sym typeface="Open Sans"/>
              </a:rPr>
              <a:t>+</a:t>
            </a:r>
            <a:r>
              <a:rPr b="1" i="0" lang="nl-NL" sz="1800" u="none" cap="none" strike="noStrike">
                <a:solidFill>
                  <a:srgbClr val="004993"/>
                </a:solidFill>
                <a:latin typeface="Open Sans"/>
                <a:ea typeface="Open Sans"/>
                <a:cs typeface="Open Sans"/>
                <a:sym typeface="Open Sans"/>
              </a:rPr>
              <a:t> goed ontworpen leerdoelen </a:t>
            </a:r>
            <a:r>
              <a:rPr b="1" i="0" lang="nl-NL" sz="1800" u="none" cap="none" strike="noStrike">
                <a:solidFill>
                  <a:srgbClr val="45BEDF"/>
                </a:solidFill>
                <a:latin typeface="Open Sans"/>
                <a:ea typeface="Open Sans"/>
                <a:cs typeface="Open Sans"/>
                <a:sym typeface="Open Sans"/>
              </a:rPr>
              <a:t>+</a:t>
            </a:r>
            <a:r>
              <a:rPr b="1" i="0" lang="nl-NL" sz="1800" u="none" cap="none" strike="noStrike">
                <a:solidFill>
                  <a:srgbClr val="004993"/>
                </a:solidFill>
                <a:latin typeface="Open Sans"/>
                <a:ea typeface="Open Sans"/>
                <a:cs typeface="Open Sans"/>
                <a:sym typeface="Open Sans"/>
              </a:rPr>
              <a:t> variatie in leeractiviteiten </a:t>
            </a:r>
            <a:r>
              <a:rPr b="1" i="0" lang="nl-NL" sz="1900" u="none" cap="none" strike="noStrike">
                <a:solidFill>
                  <a:srgbClr val="45BEDF"/>
                </a:solidFill>
                <a:latin typeface="Open Sans"/>
                <a:ea typeface="Open Sans"/>
                <a:cs typeface="Open Sans"/>
                <a:sym typeface="Open Sans"/>
              </a:rPr>
              <a:t>=</a:t>
            </a:r>
            <a:endParaRPr b="1" i="0" sz="1900" u="none" cap="none" strike="noStrike">
              <a:solidFill>
                <a:srgbClr val="45BEDF"/>
              </a:solidFill>
              <a:latin typeface="Open Sans"/>
              <a:ea typeface="Open Sans"/>
              <a:cs typeface="Open Sans"/>
              <a:sym typeface="Open Sans"/>
            </a:endParaRPr>
          </a:p>
        </p:txBody>
      </p:sp>
      <p:sp>
        <p:nvSpPr>
          <p:cNvPr id="179" name="Google Shape;179;p1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180" name="Google Shape;180;p12"/>
          <p:cNvSpPr txBox="1"/>
          <p:nvPr/>
        </p:nvSpPr>
        <p:spPr>
          <a:xfrm>
            <a:off x="1755600" y="1459338"/>
            <a:ext cx="5511900" cy="1710630"/>
          </a:xfrm>
          <a:prstGeom prst="rect">
            <a:avLst/>
          </a:prstGeom>
          <a:noFill/>
          <a:ln>
            <a:noFill/>
          </a:ln>
        </p:spPr>
        <p:txBody>
          <a:bodyPr anchorCtr="0" anchor="t" bIns="74375" lIns="74375" spcFirstLastPara="1" rIns="74375" wrap="square" tIns="74375">
            <a:spAutoFit/>
          </a:bodyPr>
          <a:lstStyle/>
          <a:p>
            <a:pPr indent="0" lvl="0" marL="0" marR="0" rtl="0" algn="l">
              <a:lnSpc>
                <a:spcPct val="115000"/>
              </a:lnSpc>
              <a:spcBef>
                <a:spcPts val="0"/>
              </a:spcBef>
              <a:spcAft>
                <a:spcPts val="0"/>
              </a:spcAft>
              <a:buClr>
                <a:srgbClr val="000000"/>
              </a:buClr>
              <a:buSzPts val="1200"/>
              <a:buFont typeface="Arial"/>
              <a:buNone/>
            </a:pPr>
            <a:r>
              <a:rPr b="0" i="0" lang="nl-NL" sz="1500" u="none" cap="none" strike="noStrike">
                <a:solidFill>
                  <a:srgbClr val="004993"/>
                </a:solidFill>
                <a:latin typeface="Open Sans"/>
                <a:ea typeface="Open Sans"/>
                <a:cs typeface="Open Sans"/>
                <a:sym typeface="Open Sans"/>
              </a:rPr>
              <a:t>“een bredere waaier van innovatieve pedagogische keuzemogelijkheden om zowel de docenten als lerenden aan te moedigen om</a:t>
            </a:r>
            <a:r>
              <a:rPr b="0" i="0" lang="nl-NL" sz="1600" u="none" cap="none" strike="noStrike">
                <a:solidFill>
                  <a:srgbClr val="004993"/>
                </a:solidFill>
                <a:latin typeface="Open Sans"/>
                <a:ea typeface="Open Sans"/>
                <a:cs typeface="Open Sans"/>
                <a:sym typeface="Open Sans"/>
              </a:rPr>
              <a:t> </a:t>
            </a:r>
            <a:r>
              <a:rPr b="0" i="0" lang="nl-NL" sz="1500" u="none" cap="none" strike="noStrike">
                <a:solidFill>
                  <a:srgbClr val="004993"/>
                </a:solidFill>
                <a:latin typeface="Open Sans"/>
                <a:ea typeface="Open Sans"/>
                <a:cs typeface="Open Sans"/>
                <a:sym typeface="Open Sans"/>
              </a:rPr>
              <a:t>actievere deelnemers in onderwijsprocessen én makers van inhoud te worden als leden van diverse en inclusieve leergemeenschappen."</a:t>
            </a:r>
            <a:endParaRPr b="0" i="0" sz="2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100"/>
              <a:buFont typeface="Arial"/>
              <a:buNone/>
            </a:pPr>
            <a:r>
              <a:t/>
            </a:r>
            <a:endParaRPr b="0" i="0" sz="1400" u="none" cap="none" strike="noStrike">
              <a:solidFill>
                <a:srgbClr val="000000"/>
              </a:solidFill>
              <a:latin typeface="Arial"/>
              <a:ea typeface="Arial"/>
              <a:cs typeface="Arial"/>
              <a:sym typeface="Arial"/>
            </a:endParaRPr>
          </a:p>
        </p:txBody>
      </p:sp>
      <p:sp>
        <p:nvSpPr>
          <p:cNvPr id="181" name="Google Shape;181;p12"/>
          <p:cNvSpPr txBox="1"/>
          <p:nvPr/>
        </p:nvSpPr>
        <p:spPr>
          <a:xfrm>
            <a:off x="1755588" y="2943760"/>
            <a:ext cx="6810300" cy="534923"/>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1100"/>
              <a:buFont typeface="Arial"/>
              <a:buNone/>
            </a:pPr>
            <a:r>
              <a:rPr b="1" i="0" lang="nl-NL" sz="1100" u="none" cap="none" strike="noStrike">
                <a:solidFill>
                  <a:srgbClr val="45BEDF"/>
                </a:solidFill>
                <a:latin typeface="Open Sans"/>
                <a:ea typeface="Open Sans"/>
                <a:cs typeface="Open Sans"/>
                <a:sym typeface="Open Sans"/>
              </a:rPr>
              <a:t>Uit de UNESCO Aanbeveling Open Leermaterialen</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t/>
            </a:r>
            <a:endParaRPr b="1" i="0" sz="1400" u="none" cap="none" strike="noStrike">
              <a:solidFill>
                <a:srgbClr val="000000"/>
              </a:solidFill>
              <a:latin typeface="Open Sans"/>
              <a:ea typeface="Open Sans"/>
              <a:cs typeface="Open Sans"/>
              <a:sym typeface="Open Sans"/>
            </a:endParaRPr>
          </a:p>
        </p:txBody>
      </p:sp>
      <p:sp>
        <p:nvSpPr>
          <p:cNvPr id="182" name="Google Shape;182;p12"/>
          <p:cNvSpPr txBox="1"/>
          <p:nvPr/>
        </p:nvSpPr>
        <p:spPr>
          <a:xfrm>
            <a:off x="1755588" y="3099859"/>
            <a:ext cx="2752200" cy="3348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1200"/>
              <a:buFont typeface="Arial"/>
              <a:buNone/>
            </a:pPr>
            <a:r>
              <a:rPr b="0" i="0" lang="nl-NL" sz="1200" u="sng" cap="none" strike="noStrike">
                <a:solidFill>
                  <a:schemeClr val="hlink"/>
                </a:solidFill>
                <a:latin typeface="Open Sans"/>
                <a:ea typeface="Open Sans"/>
                <a:cs typeface="Open Sans"/>
                <a:sym typeface="Open Sans"/>
                <a:hlinkClick r:id="rId3"/>
              </a:rPr>
              <a:t>https://tinyurl.com/openedrec</a:t>
            </a:r>
            <a:r>
              <a:rPr b="0" i="0" lang="nl-NL" sz="1200" u="none" cap="none" strike="noStrike">
                <a:solidFill>
                  <a:srgbClr val="45BEDF"/>
                </a:solidFill>
                <a:latin typeface="Open Sans"/>
                <a:ea typeface="Open Sans"/>
                <a:cs typeface="Open Sans"/>
                <a:sym typeface="Open Sans"/>
              </a:rPr>
              <a:t> </a:t>
            </a:r>
            <a:endParaRPr b="0" i="0" sz="1500" u="none" cap="none" strike="noStrike">
              <a:solidFill>
                <a:srgbClr val="000000"/>
              </a:solidFill>
              <a:latin typeface="Open Sans"/>
              <a:ea typeface="Open Sans"/>
              <a:cs typeface="Open Sans"/>
              <a:sym typeface="Open Sans"/>
            </a:endParaRPr>
          </a:p>
        </p:txBody>
      </p:sp>
      <p:pic>
        <p:nvPicPr>
          <p:cNvPr id="183" name="Google Shape;183;p12"/>
          <p:cNvPicPr preferRelativeResize="0"/>
          <p:nvPr/>
        </p:nvPicPr>
        <p:blipFill rotWithShape="1">
          <a:blip r:embed="rId4">
            <a:alphaModFix/>
          </a:blip>
          <a:srcRect b="0" l="0" r="0" t="0"/>
          <a:stretch/>
        </p:blipFill>
        <p:spPr>
          <a:xfrm>
            <a:off x="257506" y="267025"/>
            <a:ext cx="1341996" cy="1018801"/>
          </a:xfrm>
          <a:prstGeom prst="rect">
            <a:avLst/>
          </a:prstGeom>
          <a:noFill/>
          <a:ln>
            <a:noFill/>
          </a:ln>
        </p:spPr>
      </p:pic>
      <p:sp>
        <p:nvSpPr>
          <p:cNvPr id="184" name="Google Shape;184;p12"/>
          <p:cNvSpPr txBox="1"/>
          <p:nvPr/>
        </p:nvSpPr>
        <p:spPr>
          <a:xfrm>
            <a:off x="454799" y="312624"/>
            <a:ext cx="2055600" cy="1061799"/>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300"/>
              <a:buFont typeface="Arial"/>
              <a:buNone/>
            </a:pPr>
            <a:r>
              <a:rPr b="1" i="0" lang="nl-NL" sz="2300" u="none" cap="none" strike="noStrike">
                <a:solidFill>
                  <a:schemeClr val="lt1"/>
                </a:solidFill>
                <a:latin typeface="Open Sans"/>
                <a:ea typeface="Open Sans"/>
                <a:cs typeface="Open Sans"/>
                <a:sym typeface="Open Sans"/>
              </a:rPr>
              <a:t>OER</a:t>
            </a:r>
            <a:endParaRPr b="1" i="0" sz="23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700"/>
              <a:buFont typeface="Arial"/>
              <a:buNone/>
            </a:pPr>
            <a:r>
              <a:rPr b="0" i="0" lang="nl-NL" sz="1700" u="none" cap="none" strike="noStrike">
                <a:solidFill>
                  <a:schemeClr val="lt1"/>
                </a:solidFill>
                <a:latin typeface="Open Sans"/>
                <a:ea typeface="Open Sans"/>
                <a:cs typeface="Open Sans"/>
                <a:sym typeface="Open Sans"/>
              </a:rPr>
              <a:t>BASIS</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700"/>
              <a:buFont typeface="Arial"/>
              <a:buNone/>
            </a:pPr>
            <a:r>
              <a:t/>
            </a:r>
            <a:endParaRPr b="0" i="0" sz="1700" u="none" cap="none" strike="noStrike">
              <a:solidFill>
                <a:schemeClr val="lt1"/>
              </a:solidFill>
              <a:latin typeface="Open Sans"/>
              <a:ea typeface="Open Sans"/>
              <a:cs typeface="Open Sans"/>
              <a:sym typeface="Open Sans"/>
            </a:endParaRPr>
          </a:p>
        </p:txBody>
      </p:sp>
      <p:cxnSp>
        <p:nvCxnSpPr>
          <p:cNvPr id="185" name="Google Shape;185;p1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186" name="Google Shape;186;p12"/>
          <p:cNvPicPr preferRelativeResize="0"/>
          <p:nvPr/>
        </p:nvPicPr>
        <p:blipFill rotWithShape="1">
          <a:blip r:embed="rId5">
            <a:alphaModFix/>
          </a:blip>
          <a:srcRect b="0" l="0" r="0" t="0"/>
          <a:stretch/>
        </p:blipFill>
        <p:spPr>
          <a:xfrm>
            <a:off x="124382" y="3615631"/>
            <a:ext cx="885382" cy="309784"/>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90" name="Shape 190"/>
        <p:cNvGrpSpPr/>
        <p:nvPr/>
      </p:nvGrpSpPr>
      <p:grpSpPr>
        <a:xfrm>
          <a:off x="0" y="0"/>
          <a:ext cx="0" cy="0"/>
          <a:chOff x="0" y="0"/>
          <a:chExt cx="0" cy="0"/>
        </a:xfrm>
      </p:grpSpPr>
      <p:sp>
        <p:nvSpPr>
          <p:cNvPr id="191" name="Google Shape;191;p13"/>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192" name="Google Shape;192;p13"/>
          <p:cNvSpPr txBox="1"/>
          <p:nvPr/>
        </p:nvSpPr>
        <p:spPr>
          <a:xfrm>
            <a:off x="2628675" y="454525"/>
            <a:ext cx="5088300" cy="2529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i="0" lang="nl-NL" sz="2400" u="none" cap="none" strike="noStrike">
                <a:solidFill>
                  <a:srgbClr val="004993"/>
                </a:solidFill>
                <a:latin typeface="Open Sans"/>
                <a:ea typeface="Open Sans"/>
                <a:cs typeface="Open Sans"/>
                <a:sym typeface="Open Sans"/>
              </a:rPr>
              <a:t>Gegarandeerde duurzame toegang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1000"/>
              </a:spcBef>
              <a:spcAft>
                <a:spcPts val="1000"/>
              </a:spcAft>
              <a:buClr>
                <a:srgbClr val="000000"/>
              </a:buClr>
              <a:buSzPts val="2400"/>
              <a:buFont typeface="Arial"/>
              <a:buNone/>
            </a:pPr>
            <a:r>
              <a:rPr b="0" i="0" lang="nl-NL" sz="2400" u="none" cap="none" strike="noStrike">
                <a:solidFill>
                  <a:srgbClr val="004993"/>
                </a:solidFill>
                <a:latin typeface="Open Sans"/>
                <a:ea typeface="Open Sans"/>
                <a:cs typeface="Open Sans"/>
                <a:sym typeface="Open Sans"/>
              </a:rPr>
              <a:t>Studenten zijn verzekerd van toegang tot de materialen, zelfs nadat ze de cursus hebben afgerond.</a:t>
            </a:r>
            <a:endParaRPr b="0" i="0" sz="2400" u="none" cap="none" strike="noStrike">
              <a:solidFill>
                <a:srgbClr val="000000"/>
              </a:solidFill>
              <a:latin typeface="Arial"/>
              <a:ea typeface="Arial"/>
              <a:cs typeface="Arial"/>
              <a:sym typeface="Arial"/>
            </a:endParaRPr>
          </a:p>
        </p:txBody>
      </p:sp>
      <p:sp>
        <p:nvSpPr>
          <p:cNvPr id="193" name="Google Shape;193;p13"/>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194" name="Google Shape;194;p13"/>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195" name="Google Shape;195;p13"/>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196" name="Google Shape;196;p13"/>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7" name="Google Shape;197;p13"/>
          <p:cNvSpPr txBox="1"/>
          <p:nvPr/>
        </p:nvSpPr>
        <p:spPr>
          <a:xfrm>
            <a:off x="185277" y="1159071"/>
            <a:ext cx="2073600" cy="11205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nl-NL" sz="1900" u="none" cap="none" strike="noStrike">
                <a:solidFill>
                  <a:srgbClr val="FFFFFF"/>
                </a:solidFill>
                <a:latin typeface="Open Sans"/>
                <a:ea typeface="Open Sans"/>
                <a:cs typeface="Open Sans"/>
                <a:sym typeface="Open Sans"/>
              </a:rPr>
              <a:t>Voordelen </a:t>
            </a:r>
            <a:r>
              <a:rPr b="1" lang="nl-NL" sz="1900">
                <a:solidFill>
                  <a:srgbClr val="FFFFFF"/>
                </a:solidFill>
                <a:latin typeface="Open Sans"/>
                <a:ea typeface="Open Sans"/>
                <a:cs typeface="Open Sans"/>
                <a:sym typeface="Open Sans"/>
              </a:rPr>
              <a:t>v</a:t>
            </a:r>
            <a:r>
              <a:rPr b="1" i="0" lang="nl-NL" sz="1900" u="none" cap="none" strike="noStrike">
                <a:solidFill>
                  <a:srgbClr val="FFFFFF"/>
                </a:solidFill>
                <a:latin typeface="Open Sans"/>
                <a:ea typeface="Open Sans"/>
                <a:cs typeface="Open Sans"/>
                <a:sym typeface="Open Sans"/>
              </a:rPr>
              <a:t>an Open </a:t>
            </a:r>
            <a:endParaRPr b="0" i="0" sz="19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2300"/>
              <a:buFont typeface="Arial"/>
              <a:buNone/>
            </a:pPr>
            <a:r>
              <a:rPr b="1" i="0" lang="nl-NL" sz="1900" u="none" cap="none" strike="noStrike">
                <a:solidFill>
                  <a:srgbClr val="FFFFFF"/>
                </a:solidFill>
                <a:latin typeface="Open Sans"/>
                <a:ea typeface="Open Sans"/>
                <a:cs typeface="Open Sans"/>
                <a:sym typeface="Open Sans"/>
              </a:rPr>
              <a:t>Onderwijs </a:t>
            </a:r>
            <a:endParaRPr b="0" i="0" sz="19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2300"/>
              <a:buFont typeface="Arial"/>
              <a:buNone/>
            </a:pPr>
            <a:r>
              <a:rPr b="1" i="0" lang="nl-NL" sz="1900" u="none" cap="none" strike="noStrike">
                <a:solidFill>
                  <a:srgbClr val="FFFFFF"/>
                </a:solidFill>
                <a:latin typeface="Open Sans"/>
                <a:ea typeface="Open Sans"/>
                <a:cs typeface="Open Sans"/>
                <a:sym typeface="Open Sans"/>
              </a:rPr>
              <a:t>voor </a:t>
            </a:r>
            <a:r>
              <a:rPr b="1" i="0" lang="nl-NL" sz="1900" u="none" cap="none" strike="noStrike">
                <a:solidFill>
                  <a:srgbClr val="FFDE59"/>
                </a:solidFill>
                <a:latin typeface="Open Sans"/>
                <a:ea typeface="Open Sans"/>
                <a:cs typeface="Open Sans"/>
                <a:sym typeface="Open Sans"/>
              </a:rPr>
              <a:t>studenten</a:t>
            </a:r>
            <a:endParaRPr b="1" i="0" sz="1900" u="none" cap="none" strike="noStrike">
              <a:solidFill>
                <a:srgbClr val="FFDE59"/>
              </a:solidFill>
              <a:latin typeface="Open Sans"/>
              <a:ea typeface="Open Sans"/>
              <a:cs typeface="Open Sans"/>
              <a:sym typeface="Open Sans"/>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01" name="Shape 201"/>
        <p:cNvGrpSpPr/>
        <p:nvPr/>
      </p:nvGrpSpPr>
      <p:grpSpPr>
        <a:xfrm>
          <a:off x="0" y="0"/>
          <a:ext cx="0" cy="0"/>
          <a:chOff x="0" y="0"/>
          <a:chExt cx="0" cy="0"/>
        </a:xfrm>
      </p:grpSpPr>
      <p:sp>
        <p:nvSpPr>
          <p:cNvPr id="202" name="Google Shape;202;p14"/>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03" name="Google Shape;203;p14"/>
          <p:cNvSpPr txBox="1"/>
          <p:nvPr/>
        </p:nvSpPr>
        <p:spPr>
          <a:xfrm>
            <a:off x="2596600" y="449775"/>
            <a:ext cx="4931700" cy="2539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i="0" lang="nl-NL" sz="2400" u="none" cap="none" strike="noStrike">
                <a:solidFill>
                  <a:srgbClr val="004993"/>
                </a:solidFill>
                <a:latin typeface="Open Sans"/>
                <a:ea typeface="Open Sans"/>
                <a:cs typeface="Open Sans"/>
                <a:sym typeface="Open Sans"/>
              </a:rPr>
              <a:t>Het ondersteunen van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400"/>
              <a:buFont typeface="Arial"/>
              <a:buNone/>
            </a:pPr>
            <a:r>
              <a:rPr b="1" i="0" lang="nl-NL" sz="2400" u="none" cap="none" strike="noStrike">
                <a:solidFill>
                  <a:srgbClr val="004993"/>
                </a:solidFill>
                <a:latin typeface="Open Sans"/>
                <a:ea typeface="Open Sans"/>
                <a:cs typeface="Open Sans"/>
                <a:sym typeface="Open Sans"/>
              </a:rPr>
              <a:t>inclusie</a:t>
            </a:r>
            <a:r>
              <a:rPr b="0" i="0" lang="nl-NL" sz="2400" u="none" cap="none" strike="noStrike">
                <a:solidFill>
                  <a:srgbClr val="004993"/>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100"/>
              <a:buFont typeface="Arial"/>
              <a:buNone/>
            </a:pPr>
            <a:r>
              <a:rPr b="0" i="0" lang="nl-NL" sz="2100" u="none" cap="none" strike="noStrike">
                <a:solidFill>
                  <a:srgbClr val="004993"/>
                </a:solidFill>
                <a:latin typeface="Open Sans"/>
                <a:ea typeface="Open Sans"/>
                <a:cs typeface="Open Sans"/>
                <a:sym typeface="Open Sans"/>
              </a:rPr>
              <a:t>OER kunnen aangepast worden om aan de profielen en omstandigheden van studenten tegemoet te komen doordat ze de gelijkheidsbeginselen op verschillende niveaus waarborgen.</a:t>
            </a:r>
            <a:endParaRPr b="0" i="0" sz="2100" u="none" cap="none" strike="noStrike">
              <a:solidFill>
                <a:srgbClr val="000000"/>
              </a:solidFill>
              <a:latin typeface="Arial"/>
              <a:ea typeface="Arial"/>
              <a:cs typeface="Arial"/>
              <a:sym typeface="Arial"/>
            </a:endParaRPr>
          </a:p>
        </p:txBody>
      </p:sp>
      <p:sp>
        <p:nvSpPr>
          <p:cNvPr id="204" name="Google Shape;204;p14"/>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05" name="Google Shape;205;p14"/>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06" name="Google Shape;206;p14"/>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07" name="Google Shape;207;p14"/>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8" name="Google Shape;208;p14"/>
          <p:cNvSpPr txBox="1"/>
          <p:nvPr/>
        </p:nvSpPr>
        <p:spPr>
          <a:xfrm>
            <a:off x="185277" y="1159071"/>
            <a:ext cx="2073600" cy="11205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nl-NL" sz="1900" u="none" cap="none" strike="noStrike">
                <a:solidFill>
                  <a:srgbClr val="FFFFFF"/>
                </a:solidFill>
                <a:latin typeface="Open Sans"/>
                <a:ea typeface="Open Sans"/>
                <a:cs typeface="Open Sans"/>
                <a:sym typeface="Open Sans"/>
              </a:rPr>
              <a:t>Voordelen </a:t>
            </a:r>
            <a:r>
              <a:rPr b="1" lang="nl-NL" sz="1900">
                <a:solidFill>
                  <a:srgbClr val="FFFFFF"/>
                </a:solidFill>
                <a:latin typeface="Open Sans"/>
                <a:ea typeface="Open Sans"/>
                <a:cs typeface="Open Sans"/>
                <a:sym typeface="Open Sans"/>
              </a:rPr>
              <a:t>v</a:t>
            </a:r>
            <a:r>
              <a:rPr b="1" i="0" lang="nl-NL" sz="1900" u="none" cap="none" strike="noStrike">
                <a:solidFill>
                  <a:srgbClr val="FFFFFF"/>
                </a:solidFill>
                <a:latin typeface="Open Sans"/>
                <a:ea typeface="Open Sans"/>
                <a:cs typeface="Open Sans"/>
                <a:sym typeface="Open Sans"/>
              </a:rPr>
              <a:t>an Open </a:t>
            </a:r>
            <a:endParaRPr b="0" i="0" sz="19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2300"/>
              <a:buFont typeface="Arial"/>
              <a:buNone/>
            </a:pPr>
            <a:r>
              <a:rPr b="1" i="0" lang="nl-NL" sz="1900" u="none" cap="none" strike="noStrike">
                <a:solidFill>
                  <a:srgbClr val="FFFFFF"/>
                </a:solidFill>
                <a:latin typeface="Open Sans"/>
                <a:ea typeface="Open Sans"/>
                <a:cs typeface="Open Sans"/>
                <a:sym typeface="Open Sans"/>
              </a:rPr>
              <a:t>Onderwijs </a:t>
            </a:r>
            <a:endParaRPr b="0" i="0" sz="19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2300"/>
              <a:buFont typeface="Arial"/>
              <a:buNone/>
            </a:pPr>
            <a:r>
              <a:rPr b="1" i="0" lang="nl-NL" sz="1900" u="none" cap="none" strike="noStrike">
                <a:solidFill>
                  <a:srgbClr val="FFFFFF"/>
                </a:solidFill>
                <a:latin typeface="Open Sans"/>
                <a:ea typeface="Open Sans"/>
                <a:cs typeface="Open Sans"/>
                <a:sym typeface="Open Sans"/>
              </a:rPr>
              <a:t>voor </a:t>
            </a:r>
            <a:r>
              <a:rPr b="1" i="0" lang="nl-NL" sz="1900" u="none" cap="none" strike="noStrike">
                <a:solidFill>
                  <a:srgbClr val="FFDE59"/>
                </a:solidFill>
                <a:latin typeface="Open Sans"/>
                <a:ea typeface="Open Sans"/>
                <a:cs typeface="Open Sans"/>
                <a:sym typeface="Open Sans"/>
              </a:rPr>
              <a:t>studenten</a:t>
            </a:r>
            <a:endParaRPr b="1" i="0" sz="1900" u="none" cap="none" strike="noStrike">
              <a:solidFill>
                <a:srgbClr val="FFDE59"/>
              </a:solidFill>
              <a:latin typeface="Open Sans"/>
              <a:ea typeface="Open Sans"/>
              <a:cs typeface="Open Sans"/>
              <a:sym typeface="Open Sans"/>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12" name="Shape 212"/>
        <p:cNvGrpSpPr/>
        <p:nvPr/>
      </p:nvGrpSpPr>
      <p:grpSpPr>
        <a:xfrm>
          <a:off x="0" y="0"/>
          <a:ext cx="0" cy="0"/>
          <a:chOff x="0" y="0"/>
          <a:chExt cx="0" cy="0"/>
        </a:xfrm>
      </p:grpSpPr>
      <p:sp>
        <p:nvSpPr>
          <p:cNvPr id="213" name="Google Shape;213;p15"/>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14" name="Google Shape;214;p15"/>
          <p:cNvSpPr txBox="1"/>
          <p:nvPr/>
        </p:nvSpPr>
        <p:spPr>
          <a:xfrm>
            <a:off x="2628075" y="-110550"/>
            <a:ext cx="4907700" cy="3724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i="0" lang="nl-NL" sz="2300" u="none" cap="none" strike="noStrike">
                <a:solidFill>
                  <a:srgbClr val="004993"/>
                </a:solidFill>
                <a:latin typeface="Open Sans"/>
                <a:ea typeface="Open Sans"/>
                <a:cs typeface="Open Sans"/>
                <a:sym typeface="Open Sans"/>
              </a:rPr>
              <a:t>Het vergroten van variatie in leren</a:t>
            </a:r>
            <a:endParaRPr b="1" i="0" sz="2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400"/>
              <a:buFont typeface="Arial"/>
              <a:buNone/>
            </a:pPr>
            <a:r>
              <a:rPr b="0" i="0" lang="nl-NL" sz="2300" u="none" cap="none" strike="noStrike">
                <a:solidFill>
                  <a:srgbClr val="004993"/>
                </a:solidFill>
                <a:latin typeface="Open Sans"/>
                <a:ea typeface="Open Sans"/>
                <a:cs typeface="Open Sans"/>
                <a:sym typeface="Open Sans"/>
              </a:rPr>
              <a:t>OER zijn altijd en overal toegankelijk, herhaaldelijk (onderschat de kracht van herhaling niet!) en vanaf een scala aan apparaten en formaten te doorlopen.</a:t>
            </a:r>
            <a:r>
              <a:rPr lang="nl-NL" sz="2300">
                <a:solidFill>
                  <a:srgbClr val="004993"/>
                </a:solidFill>
                <a:latin typeface="Open Sans"/>
                <a:ea typeface="Open Sans"/>
                <a:cs typeface="Open Sans"/>
                <a:sym typeface="Open Sans"/>
              </a:rPr>
              <a:t> OER ondersteunen ook niet- en minder formele leercontexten.</a:t>
            </a:r>
            <a:endParaRPr sz="2300">
              <a:solidFill>
                <a:srgbClr val="004993"/>
              </a:solidFill>
              <a:latin typeface="Open Sans"/>
              <a:ea typeface="Open Sans"/>
              <a:cs typeface="Open Sans"/>
              <a:sym typeface="Open Sans"/>
            </a:endParaRPr>
          </a:p>
        </p:txBody>
      </p:sp>
      <p:sp>
        <p:nvSpPr>
          <p:cNvPr id="215" name="Google Shape;215;p15"/>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16" name="Google Shape;216;p15"/>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17" name="Google Shape;217;p15"/>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18" name="Google Shape;218;p15"/>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9" name="Google Shape;219;p15"/>
          <p:cNvSpPr txBox="1"/>
          <p:nvPr/>
        </p:nvSpPr>
        <p:spPr>
          <a:xfrm>
            <a:off x="185277" y="1159071"/>
            <a:ext cx="2073600" cy="11205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nl-NL" sz="1900" u="none" cap="none" strike="noStrike">
                <a:solidFill>
                  <a:srgbClr val="FFFFFF"/>
                </a:solidFill>
                <a:latin typeface="Open Sans"/>
                <a:ea typeface="Open Sans"/>
                <a:cs typeface="Open Sans"/>
                <a:sym typeface="Open Sans"/>
              </a:rPr>
              <a:t>Voordelen </a:t>
            </a:r>
            <a:r>
              <a:rPr b="1" lang="nl-NL" sz="1900">
                <a:solidFill>
                  <a:srgbClr val="FFFFFF"/>
                </a:solidFill>
                <a:latin typeface="Open Sans"/>
                <a:ea typeface="Open Sans"/>
                <a:cs typeface="Open Sans"/>
                <a:sym typeface="Open Sans"/>
              </a:rPr>
              <a:t>v</a:t>
            </a:r>
            <a:r>
              <a:rPr b="1" i="0" lang="nl-NL" sz="1900" u="none" cap="none" strike="noStrike">
                <a:solidFill>
                  <a:srgbClr val="FFFFFF"/>
                </a:solidFill>
                <a:latin typeface="Open Sans"/>
                <a:ea typeface="Open Sans"/>
                <a:cs typeface="Open Sans"/>
                <a:sym typeface="Open Sans"/>
              </a:rPr>
              <a:t>an Open </a:t>
            </a:r>
            <a:endParaRPr b="0" i="0" sz="19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2300"/>
              <a:buFont typeface="Arial"/>
              <a:buNone/>
            </a:pPr>
            <a:r>
              <a:rPr b="1" i="0" lang="nl-NL" sz="1900" u="none" cap="none" strike="noStrike">
                <a:solidFill>
                  <a:srgbClr val="FFFFFF"/>
                </a:solidFill>
                <a:latin typeface="Open Sans"/>
                <a:ea typeface="Open Sans"/>
                <a:cs typeface="Open Sans"/>
                <a:sym typeface="Open Sans"/>
              </a:rPr>
              <a:t>Onderwijs </a:t>
            </a:r>
            <a:endParaRPr b="0" i="0" sz="19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2300"/>
              <a:buFont typeface="Arial"/>
              <a:buNone/>
            </a:pPr>
            <a:r>
              <a:rPr b="1" i="0" lang="nl-NL" sz="1900" u="none" cap="none" strike="noStrike">
                <a:solidFill>
                  <a:srgbClr val="FFFFFF"/>
                </a:solidFill>
                <a:latin typeface="Open Sans"/>
                <a:ea typeface="Open Sans"/>
                <a:cs typeface="Open Sans"/>
                <a:sym typeface="Open Sans"/>
              </a:rPr>
              <a:t>voor </a:t>
            </a:r>
            <a:r>
              <a:rPr b="1" i="0" lang="nl-NL" sz="1900" u="none" cap="none" strike="noStrike">
                <a:solidFill>
                  <a:srgbClr val="FFDE59"/>
                </a:solidFill>
                <a:latin typeface="Open Sans"/>
                <a:ea typeface="Open Sans"/>
                <a:cs typeface="Open Sans"/>
                <a:sym typeface="Open Sans"/>
              </a:rPr>
              <a:t>studenten</a:t>
            </a:r>
            <a:endParaRPr b="1" i="0" sz="1900" u="none" cap="none" strike="noStrike">
              <a:solidFill>
                <a:srgbClr val="FFDE59"/>
              </a:solidFill>
              <a:latin typeface="Open Sans"/>
              <a:ea typeface="Open Sans"/>
              <a:cs typeface="Open Sans"/>
              <a:sym typeface="Open Sans"/>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23" name="Shape 223"/>
        <p:cNvGrpSpPr/>
        <p:nvPr/>
      </p:nvGrpSpPr>
      <p:grpSpPr>
        <a:xfrm>
          <a:off x="0" y="0"/>
          <a:ext cx="0" cy="0"/>
          <a:chOff x="0" y="0"/>
          <a:chExt cx="0" cy="0"/>
        </a:xfrm>
      </p:grpSpPr>
      <p:sp>
        <p:nvSpPr>
          <p:cNvPr id="224" name="Google Shape;224;p16"/>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25" name="Google Shape;225;p16"/>
          <p:cNvSpPr txBox="1"/>
          <p:nvPr/>
        </p:nvSpPr>
        <p:spPr>
          <a:xfrm>
            <a:off x="2611550" y="519013"/>
            <a:ext cx="5088300" cy="240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i="0" lang="nl-NL" sz="2400" u="none" cap="none" strike="noStrike">
                <a:solidFill>
                  <a:srgbClr val="004993"/>
                </a:solidFill>
                <a:latin typeface="Open Sans"/>
                <a:ea typeface="Open Sans"/>
                <a:cs typeface="Open Sans"/>
                <a:sym typeface="Open Sans"/>
              </a:rPr>
              <a:t>Het bevorderen van levenslang leren</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400"/>
              <a:buFont typeface="Arial"/>
              <a:buNone/>
            </a:pPr>
            <a:r>
              <a:rPr b="0" i="0" lang="nl-NL" sz="2400" u="none" cap="none" strike="noStrike">
                <a:solidFill>
                  <a:srgbClr val="004993"/>
                </a:solidFill>
                <a:latin typeface="Open Sans"/>
                <a:ea typeface="Open Sans"/>
                <a:cs typeface="Open Sans"/>
                <a:sym typeface="Open Sans"/>
              </a:rPr>
              <a:t>OER zijn toegankelijk voor iedereen en voor alle leeftijden, wanneer iemand iets wil leren of kennis wil opfrissen. </a:t>
            </a:r>
            <a:endParaRPr b="1" i="0" sz="2400" u="none" cap="none" strike="noStrike">
              <a:solidFill>
                <a:srgbClr val="004993"/>
              </a:solidFill>
              <a:latin typeface="Open Sans"/>
              <a:ea typeface="Open Sans"/>
              <a:cs typeface="Open Sans"/>
              <a:sym typeface="Open Sans"/>
            </a:endParaRPr>
          </a:p>
        </p:txBody>
      </p:sp>
      <p:sp>
        <p:nvSpPr>
          <p:cNvPr id="226" name="Google Shape;226;p16"/>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27" name="Google Shape;227;p16"/>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28" name="Google Shape;228;p16"/>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29" name="Google Shape;229;p16"/>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0" name="Google Shape;230;p16"/>
          <p:cNvSpPr txBox="1"/>
          <p:nvPr/>
        </p:nvSpPr>
        <p:spPr>
          <a:xfrm>
            <a:off x="185277" y="1159071"/>
            <a:ext cx="2073600" cy="11205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nl-NL" sz="1900" u="none" cap="none" strike="noStrike">
                <a:solidFill>
                  <a:srgbClr val="FFFFFF"/>
                </a:solidFill>
                <a:latin typeface="Open Sans"/>
                <a:ea typeface="Open Sans"/>
                <a:cs typeface="Open Sans"/>
                <a:sym typeface="Open Sans"/>
              </a:rPr>
              <a:t>Voordelen </a:t>
            </a:r>
            <a:r>
              <a:rPr b="1" lang="nl-NL" sz="1900">
                <a:solidFill>
                  <a:srgbClr val="FFFFFF"/>
                </a:solidFill>
                <a:latin typeface="Open Sans"/>
                <a:ea typeface="Open Sans"/>
                <a:cs typeface="Open Sans"/>
                <a:sym typeface="Open Sans"/>
              </a:rPr>
              <a:t>v</a:t>
            </a:r>
            <a:r>
              <a:rPr b="1" i="0" lang="nl-NL" sz="1900" u="none" cap="none" strike="noStrike">
                <a:solidFill>
                  <a:srgbClr val="FFFFFF"/>
                </a:solidFill>
                <a:latin typeface="Open Sans"/>
                <a:ea typeface="Open Sans"/>
                <a:cs typeface="Open Sans"/>
                <a:sym typeface="Open Sans"/>
              </a:rPr>
              <a:t>an Open </a:t>
            </a:r>
            <a:endParaRPr b="0" i="0" sz="19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2300"/>
              <a:buFont typeface="Arial"/>
              <a:buNone/>
            </a:pPr>
            <a:r>
              <a:rPr b="1" i="0" lang="nl-NL" sz="1900" u="none" cap="none" strike="noStrike">
                <a:solidFill>
                  <a:srgbClr val="FFFFFF"/>
                </a:solidFill>
                <a:latin typeface="Open Sans"/>
                <a:ea typeface="Open Sans"/>
                <a:cs typeface="Open Sans"/>
                <a:sym typeface="Open Sans"/>
              </a:rPr>
              <a:t>Onderwijs </a:t>
            </a:r>
            <a:endParaRPr b="0" i="0" sz="19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2300"/>
              <a:buFont typeface="Arial"/>
              <a:buNone/>
            </a:pPr>
            <a:r>
              <a:rPr b="1" i="0" lang="nl-NL" sz="1900" u="none" cap="none" strike="noStrike">
                <a:solidFill>
                  <a:srgbClr val="FFFFFF"/>
                </a:solidFill>
                <a:latin typeface="Open Sans"/>
                <a:ea typeface="Open Sans"/>
                <a:cs typeface="Open Sans"/>
                <a:sym typeface="Open Sans"/>
              </a:rPr>
              <a:t>voor </a:t>
            </a:r>
            <a:r>
              <a:rPr b="1" i="0" lang="nl-NL" sz="1900" u="none" cap="none" strike="noStrike">
                <a:solidFill>
                  <a:srgbClr val="FFDE59"/>
                </a:solidFill>
                <a:latin typeface="Open Sans"/>
                <a:ea typeface="Open Sans"/>
                <a:cs typeface="Open Sans"/>
                <a:sym typeface="Open Sans"/>
              </a:rPr>
              <a:t>studenten</a:t>
            </a:r>
            <a:endParaRPr b="1" i="0" sz="1900" u="none" cap="none" strike="noStrike">
              <a:solidFill>
                <a:srgbClr val="FFDE59"/>
              </a:solidFill>
              <a:latin typeface="Open Sans"/>
              <a:ea typeface="Open Sans"/>
              <a:cs typeface="Open Sans"/>
              <a:sym typeface="Open Sans"/>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34" name="Shape 234"/>
        <p:cNvGrpSpPr/>
        <p:nvPr/>
      </p:nvGrpSpPr>
      <p:grpSpPr>
        <a:xfrm>
          <a:off x="0" y="0"/>
          <a:ext cx="0" cy="0"/>
          <a:chOff x="0" y="0"/>
          <a:chExt cx="0" cy="0"/>
        </a:xfrm>
      </p:grpSpPr>
      <p:sp>
        <p:nvSpPr>
          <p:cNvPr id="235" name="Google Shape;235;p17"/>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36" name="Google Shape;236;p17"/>
          <p:cNvSpPr txBox="1"/>
          <p:nvPr/>
        </p:nvSpPr>
        <p:spPr>
          <a:xfrm>
            <a:off x="2622400" y="519013"/>
            <a:ext cx="5088300" cy="240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i="0" lang="nl-NL" sz="2400" u="none" cap="none" strike="noStrike">
                <a:solidFill>
                  <a:srgbClr val="004993"/>
                </a:solidFill>
                <a:latin typeface="Open Sans"/>
                <a:ea typeface="Open Sans"/>
                <a:cs typeface="Open Sans"/>
                <a:sym typeface="Open Sans"/>
              </a:rPr>
              <a:t>Kostenbesparing</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400"/>
              <a:buFont typeface="Arial"/>
              <a:buNone/>
            </a:pPr>
            <a:r>
              <a:rPr b="0" i="0" lang="nl-NL" sz="2400" u="none" cap="none" strike="noStrike">
                <a:solidFill>
                  <a:srgbClr val="004993"/>
                </a:solidFill>
                <a:latin typeface="Open Sans"/>
                <a:ea typeface="Open Sans"/>
                <a:cs typeface="Open Sans"/>
                <a:sym typeface="Open Sans"/>
              </a:rPr>
              <a:t>Hoge prijzen zouden er toe kunnen leiden dat studenten oudere versies van bepaalde publicaties gebruiken; bij OER bestaat dit probleem niet.</a:t>
            </a:r>
            <a:endParaRPr b="0" i="0" sz="2000" u="none" cap="none" strike="noStrike">
              <a:solidFill>
                <a:srgbClr val="000000"/>
              </a:solidFill>
              <a:latin typeface="Arial"/>
              <a:ea typeface="Arial"/>
              <a:cs typeface="Arial"/>
              <a:sym typeface="Arial"/>
            </a:endParaRPr>
          </a:p>
        </p:txBody>
      </p:sp>
      <p:sp>
        <p:nvSpPr>
          <p:cNvPr id="237" name="Google Shape;237;p17"/>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38" name="Google Shape;238;p17"/>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39" name="Google Shape;239;p17"/>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40" name="Google Shape;240;p17"/>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1" name="Google Shape;241;p17"/>
          <p:cNvSpPr txBox="1"/>
          <p:nvPr/>
        </p:nvSpPr>
        <p:spPr>
          <a:xfrm>
            <a:off x="185277" y="1159071"/>
            <a:ext cx="2073600" cy="11205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nl-NL" sz="1900" u="none" cap="none" strike="noStrike">
                <a:solidFill>
                  <a:srgbClr val="FFFFFF"/>
                </a:solidFill>
                <a:latin typeface="Open Sans"/>
                <a:ea typeface="Open Sans"/>
                <a:cs typeface="Open Sans"/>
                <a:sym typeface="Open Sans"/>
              </a:rPr>
              <a:t>Voordelen </a:t>
            </a:r>
            <a:r>
              <a:rPr b="1" lang="nl-NL" sz="1900">
                <a:solidFill>
                  <a:srgbClr val="FFFFFF"/>
                </a:solidFill>
                <a:latin typeface="Open Sans"/>
                <a:ea typeface="Open Sans"/>
                <a:cs typeface="Open Sans"/>
                <a:sym typeface="Open Sans"/>
              </a:rPr>
              <a:t>v</a:t>
            </a:r>
            <a:r>
              <a:rPr b="1" i="0" lang="nl-NL" sz="1900" u="none" cap="none" strike="noStrike">
                <a:solidFill>
                  <a:srgbClr val="FFFFFF"/>
                </a:solidFill>
                <a:latin typeface="Open Sans"/>
                <a:ea typeface="Open Sans"/>
                <a:cs typeface="Open Sans"/>
                <a:sym typeface="Open Sans"/>
              </a:rPr>
              <a:t>an Open </a:t>
            </a:r>
            <a:endParaRPr b="0" i="0" sz="19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2300"/>
              <a:buFont typeface="Arial"/>
              <a:buNone/>
            </a:pPr>
            <a:r>
              <a:rPr b="1" i="0" lang="nl-NL" sz="1900" u="none" cap="none" strike="noStrike">
                <a:solidFill>
                  <a:srgbClr val="FFFFFF"/>
                </a:solidFill>
                <a:latin typeface="Open Sans"/>
                <a:ea typeface="Open Sans"/>
                <a:cs typeface="Open Sans"/>
                <a:sym typeface="Open Sans"/>
              </a:rPr>
              <a:t>Onderwijs </a:t>
            </a:r>
            <a:endParaRPr b="0" i="0" sz="19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2300"/>
              <a:buFont typeface="Arial"/>
              <a:buNone/>
            </a:pPr>
            <a:r>
              <a:rPr b="1" i="0" lang="nl-NL" sz="1900" u="none" cap="none" strike="noStrike">
                <a:solidFill>
                  <a:srgbClr val="FFFFFF"/>
                </a:solidFill>
                <a:latin typeface="Open Sans"/>
                <a:ea typeface="Open Sans"/>
                <a:cs typeface="Open Sans"/>
                <a:sym typeface="Open Sans"/>
              </a:rPr>
              <a:t>voor </a:t>
            </a:r>
            <a:r>
              <a:rPr b="1" i="0" lang="nl-NL" sz="1900" u="none" cap="none" strike="noStrike">
                <a:solidFill>
                  <a:srgbClr val="FFDE59"/>
                </a:solidFill>
                <a:latin typeface="Open Sans"/>
                <a:ea typeface="Open Sans"/>
                <a:cs typeface="Open Sans"/>
                <a:sym typeface="Open Sans"/>
              </a:rPr>
              <a:t>studenten</a:t>
            </a:r>
            <a:endParaRPr b="1" i="0" sz="1900" u="none" cap="none" strike="noStrike">
              <a:solidFill>
                <a:srgbClr val="FFDE59"/>
              </a:solidFill>
              <a:latin typeface="Open Sans"/>
              <a:ea typeface="Open Sans"/>
              <a:cs typeface="Open Sans"/>
              <a:sym typeface="Open Sans"/>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45" name="Shape 245"/>
        <p:cNvGrpSpPr/>
        <p:nvPr/>
      </p:nvGrpSpPr>
      <p:grpSpPr>
        <a:xfrm>
          <a:off x="0" y="0"/>
          <a:ext cx="0" cy="0"/>
          <a:chOff x="0" y="0"/>
          <a:chExt cx="0" cy="0"/>
        </a:xfrm>
      </p:grpSpPr>
      <p:sp>
        <p:nvSpPr>
          <p:cNvPr id="246" name="Google Shape;246;p18"/>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47" name="Google Shape;247;p18"/>
          <p:cNvSpPr txBox="1"/>
          <p:nvPr/>
        </p:nvSpPr>
        <p:spPr>
          <a:xfrm>
            <a:off x="2606125" y="334350"/>
            <a:ext cx="5088300" cy="240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i="0" lang="nl-NL" sz="2400" u="none" cap="none" strike="noStrike">
                <a:solidFill>
                  <a:srgbClr val="004993"/>
                </a:solidFill>
                <a:latin typeface="Open Sans"/>
                <a:ea typeface="Open Sans"/>
                <a:cs typeface="Open Sans"/>
                <a:sym typeface="Open Sans"/>
              </a:rPr>
              <a:t>Het uitbreiden van leermogelijkheden</a:t>
            </a:r>
            <a:br>
              <a:rPr b="1" i="0" lang="nl-NL" sz="2400" u="none" cap="none" strike="noStrike">
                <a:solidFill>
                  <a:srgbClr val="004993"/>
                </a:solidFill>
                <a:latin typeface="Open Sans"/>
                <a:ea typeface="Open Sans"/>
                <a:cs typeface="Open Sans"/>
                <a:sym typeface="Open Sans"/>
              </a:rPr>
            </a:br>
            <a:r>
              <a:rPr b="0" i="0" lang="nl-NL" sz="2400" u="none" cap="none" strike="noStrike">
                <a:solidFill>
                  <a:srgbClr val="004993"/>
                </a:solidFill>
                <a:latin typeface="Open Sans"/>
                <a:ea typeface="Open Sans"/>
                <a:cs typeface="Open Sans"/>
                <a:sym typeface="Open Sans"/>
              </a:rPr>
              <a:t>Studenten die OER gebruiken behalen even goede of betere resultaten dan degenen die traditionele materialen gebruiken.</a:t>
            </a:r>
            <a:endParaRPr b="0" i="0" sz="1400" u="none" cap="none" strike="noStrike">
              <a:solidFill>
                <a:srgbClr val="000000"/>
              </a:solidFill>
              <a:latin typeface="Arial"/>
              <a:ea typeface="Arial"/>
              <a:cs typeface="Arial"/>
              <a:sym typeface="Arial"/>
            </a:endParaRPr>
          </a:p>
        </p:txBody>
      </p:sp>
      <p:sp>
        <p:nvSpPr>
          <p:cNvPr id="248" name="Google Shape;248;p18"/>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49" name="Google Shape;249;p18"/>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50" name="Google Shape;250;p18"/>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51" name="Google Shape;251;p18"/>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2" name="Google Shape;252;p18"/>
          <p:cNvSpPr txBox="1"/>
          <p:nvPr/>
        </p:nvSpPr>
        <p:spPr>
          <a:xfrm>
            <a:off x="185277" y="1159071"/>
            <a:ext cx="2073600" cy="11205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nl-NL" sz="1900" u="none" cap="none" strike="noStrike">
                <a:solidFill>
                  <a:srgbClr val="FFFFFF"/>
                </a:solidFill>
                <a:latin typeface="Open Sans"/>
                <a:ea typeface="Open Sans"/>
                <a:cs typeface="Open Sans"/>
                <a:sym typeface="Open Sans"/>
              </a:rPr>
              <a:t>Voordelen </a:t>
            </a:r>
            <a:r>
              <a:rPr b="1" lang="nl-NL" sz="1900">
                <a:solidFill>
                  <a:srgbClr val="FFFFFF"/>
                </a:solidFill>
                <a:latin typeface="Open Sans"/>
                <a:ea typeface="Open Sans"/>
                <a:cs typeface="Open Sans"/>
                <a:sym typeface="Open Sans"/>
              </a:rPr>
              <a:t>v</a:t>
            </a:r>
            <a:r>
              <a:rPr b="1" i="0" lang="nl-NL" sz="1900" u="none" cap="none" strike="noStrike">
                <a:solidFill>
                  <a:srgbClr val="FFFFFF"/>
                </a:solidFill>
                <a:latin typeface="Open Sans"/>
                <a:ea typeface="Open Sans"/>
                <a:cs typeface="Open Sans"/>
                <a:sym typeface="Open Sans"/>
              </a:rPr>
              <a:t>an Open </a:t>
            </a:r>
            <a:endParaRPr b="0" i="0" sz="19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2300"/>
              <a:buFont typeface="Arial"/>
              <a:buNone/>
            </a:pPr>
            <a:r>
              <a:rPr b="1" i="0" lang="nl-NL" sz="1900" u="none" cap="none" strike="noStrike">
                <a:solidFill>
                  <a:srgbClr val="FFFFFF"/>
                </a:solidFill>
                <a:latin typeface="Open Sans"/>
                <a:ea typeface="Open Sans"/>
                <a:cs typeface="Open Sans"/>
                <a:sym typeface="Open Sans"/>
              </a:rPr>
              <a:t>Onderwijs </a:t>
            </a:r>
            <a:endParaRPr b="0" i="0" sz="19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2300"/>
              <a:buFont typeface="Arial"/>
              <a:buNone/>
            </a:pPr>
            <a:r>
              <a:rPr b="1" i="0" lang="nl-NL" sz="1900" u="none" cap="none" strike="noStrike">
                <a:solidFill>
                  <a:srgbClr val="FFFFFF"/>
                </a:solidFill>
                <a:latin typeface="Open Sans"/>
                <a:ea typeface="Open Sans"/>
                <a:cs typeface="Open Sans"/>
                <a:sym typeface="Open Sans"/>
              </a:rPr>
              <a:t>voor </a:t>
            </a:r>
            <a:r>
              <a:rPr b="1" i="0" lang="nl-NL" sz="1900" u="none" cap="none" strike="noStrike">
                <a:solidFill>
                  <a:srgbClr val="FFDE59"/>
                </a:solidFill>
                <a:latin typeface="Open Sans"/>
                <a:ea typeface="Open Sans"/>
                <a:cs typeface="Open Sans"/>
                <a:sym typeface="Open Sans"/>
              </a:rPr>
              <a:t>studenten</a:t>
            </a:r>
            <a:endParaRPr b="1" i="0" sz="1900" u="none" cap="none" strike="noStrike">
              <a:solidFill>
                <a:srgbClr val="FFDE59"/>
              </a:solidFill>
              <a:latin typeface="Open Sans"/>
              <a:ea typeface="Open Sans"/>
              <a:cs typeface="Open Sans"/>
              <a:sym typeface="Open Sans"/>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56" name="Shape 256"/>
        <p:cNvGrpSpPr/>
        <p:nvPr/>
      </p:nvGrpSpPr>
      <p:grpSpPr>
        <a:xfrm>
          <a:off x="0" y="0"/>
          <a:ext cx="0" cy="0"/>
          <a:chOff x="0" y="0"/>
          <a:chExt cx="0" cy="0"/>
        </a:xfrm>
      </p:grpSpPr>
      <p:sp>
        <p:nvSpPr>
          <p:cNvPr id="257" name="Google Shape;257;p19"/>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58" name="Google Shape;258;p19"/>
          <p:cNvSpPr txBox="1"/>
          <p:nvPr/>
        </p:nvSpPr>
        <p:spPr>
          <a:xfrm>
            <a:off x="2616850" y="334350"/>
            <a:ext cx="4960500" cy="2770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i="0" lang="nl-NL" sz="2400" u="none" cap="none" strike="noStrike">
                <a:solidFill>
                  <a:srgbClr val="004993"/>
                </a:solidFill>
                <a:latin typeface="Open Sans"/>
                <a:ea typeface="Open Sans"/>
                <a:cs typeface="Open Sans"/>
                <a:sym typeface="Open Sans"/>
              </a:rPr>
              <a:t>Gegarandeerde beschikbaarheid van de materialen</a:t>
            </a:r>
            <a:br>
              <a:rPr b="1" i="0" lang="nl-NL" sz="2400" u="none" cap="none" strike="noStrike">
                <a:solidFill>
                  <a:srgbClr val="004993"/>
                </a:solidFill>
                <a:latin typeface="Open Sans"/>
                <a:ea typeface="Open Sans"/>
                <a:cs typeface="Open Sans"/>
                <a:sym typeface="Open Sans"/>
              </a:rPr>
            </a:br>
            <a:r>
              <a:rPr b="0" i="0" lang="nl-NL" sz="2400" u="none" cap="none" strike="noStrike">
                <a:solidFill>
                  <a:srgbClr val="004993"/>
                </a:solidFill>
                <a:latin typeface="Open Sans"/>
                <a:ea typeface="Open Sans"/>
                <a:cs typeface="Open Sans"/>
                <a:sym typeface="Open Sans"/>
              </a:rPr>
              <a:t>OER staan vanaf het begin van de cursus(sen) al klaar, wat betekent dat studenten er meteen mee kunnen beginnen te werken.</a:t>
            </a:r>
            <a:endParaRPr b="0" i="0" sz="2000" u="none" cap="none" strike="noStrike">
              <a:solidFill>
                <a:srgbClr val="000000"/>
              </a:solidFill>
              <a:latin typeface="Arial"/>
              <a:ea typeface="Arial"/>
              <a:cs typeface="Arial"/>
              <a:sym typeface="Arial"/>
            </a:endParaRPr>
          </a:p>
        </p:txBody>
      </p:sp>
      <p:sp>
        <p:nvSpPr>
          <p:cNvPr id="259" name="Google Shape;259;p19"/>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60" name="Google Shape;260;p19"/>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61" name="Google Shape;261;p19"/>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62" name="Google Shape;262;p19"/>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3" name="Google Shape;263;p19"/>
          <p:cNvSpPr txBox="1"/>
          <p:nvPr/>
        </p:nvSpPr>
        <p:spPr>
          <a:xfrm>
            <a:off x="185277" y="1159071"/>
            <a:ext cx="2073600" cy="11205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nl-NL" sz="1900" u="none" cap="none" strike="noStrike">
                <a:solidFill>
                  <a:srgbClr val="FFFFFF"/>
                </a:solidFill>
                <a:latin typeface="Open Sans"/>
                <a:ea typeface="Open Sans"/>
                <a:cs typeface="Open Sans"/>
                <a:sym typeface="Open Sans"/>
              </a:rPr>
              <a:t>Voordelen </a:t>
            </a:r>
            <a:r>
              <a:rPr b="1" lang="nl-NL" sz="1900">
                <a:solidFill>
                  <a:srgbClr val="FFFFFF"/>
                </a:solidFill>
                <a:latin typeface="Open Sans"/>
                <a:ea typeface="Open Sans"/>
                <a:cs typeface="Open Sans"/>
                <a:sym typeface="Open Sans"/>
              </a:rPr>
              <a:t>v</a:t>
            </a:r>
            <a:r>
              <a:rPr b="1" i="0" lang="nl-NL" sz="1900" u="none" cap="none" strike="noStrike">
                <a:solidFill>
                  <a:srgbClr val="FFFFFF"/>
                </a:solidFill>
                <a:latin typeface="Open Sans"/>
                <a:ea typeface="Open Sans"/>
                <a:cs typeface="Open Sans"/>
                <a:sym typeface="Open Sans"/>
              </a:rPr>
              <a:t>an Open </a:t>
            </a:r>
            <a:endParaRPr b="0" i="0" sz="19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2300"/>
              <a:buFont typeface="Arial"/>
              <a:buNone/>
            </a:pPr>
            <a:r>
              <a:rPr b="1" i="0" lang="nl-NL" sz="1900" u="none" cap="none" strike="noStrike">
                <a:solidFill>
                  <a:srgbClr val="FFFFFF"/>
                </a:solidFill>
                <a:latin typeface="Open Sans"/>
                <a:ea typeface="Open Sans"/>
                <a:cs typeface="Open Sans"/>
                <a:sym typeface="Open Sans"/>
              </a:rPr>
              <a:t>Onderwijs </a:t>
            </a:r>
            <a:endParaRPr b="0" i="0" sz="19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2300"/>
              <a:buFont typeface="Arial"/>
              <a:buNone/>
            </a:pPr>
            <a:r>
              <a:rPr b="1" i="0" lang="nl-NL" sz="1900" u="none" cap="none" strike="noStrike">
                <a:solidFill>
                  <a:srgbClr val="FFFFFF"/>
                </a:solidFill>
                <a:latin typeface="Open Sans"/>
                <a:ea typeface="Open Sans"/>
                <a:cs typeface="Open Sans"/>
                <a:sym typeface="Open Sans"/>
              </a:rPr>
              <a:t>voor </a:t>
            </a:r>
            <a:r>
              <a:rPr b="1" i="0" lang="nl-NL" sz="1900" u="none" cap="none" strike="noStrike">
                <a:solidFill>
                  <a:srgbClr val="FFDE59"/>
                </a:solidFill>
                <a:latin typeface="Open Sans"/>
                <a:ea typeface="Open Sans"/>
                <a:cs typeface="Open Sans"/>
                <a:sym typeface="Open Sans"/>
              </a:rPr>
              <a:t>studenten</a:t>
            </a:r>
            <a:endParaRPr b="1" i="0" sz="1900" u="none" cap="none" strike="noStrike">
              <a:solidFill>
                <a:srgbClr val="FFDE59"/>
              </a:solidFill>
              <a:latin typeface="Open Sans"/>
              <a:ea typeface="Open Sans"/>
              <a:cs typeface="Open Sans"/>
              <a:sym typeface="Open Sans"/>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66" name="Shape 66"/>
        <p:cNvGrpSpPr/>
        <p:nvPr/>
      </p:nvGrpSpPr>
      <p:grpSpPr>
        <a:xfrm>
          <a:off x="0" y="0"/>
          <a:ext cx="0" cy="0"/>
          <a:chOff x="0" y="0"/>
          <a:chExt cx="0" cy="0"/>
        </a:xfrm>
      </p:grpSpPr>
      <p:sp>
        <p:nvSpPr>
          <p:cNvPr id="67" name="Google Shape;67;p2"/>
          <p:cNvSpPr txBox="1"/>
          <p:nvPr/>
        </p:nvSpPr>
        <p:spPr>
          <a:xfrm>
            <a:off x="177450" y="100450"/>
            <a:ext cx="7297500" cy="3860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900"/>
              <a:buFont typeface="Arial"/>
              <a:buNone/>
            </a:pPr>
            <a:r>
              <a:rPr b="1" i="0" lang="nl-NL" sz="900" u="none" cap="none" strike="noStrike">
                <a:solidFill>
                  <a:srgbClr val="004993"/>
                </a:solidFill>
                <a:latin typeface="Open Sans"/>
                <a:ea typeface="Open Sans"/>
                <a:cs typeface="Open Sans"/>
                <a:sym typeface="Open Sans"/>
              </a:rPr>
              <a:t>Welkom bij deze Open Onderwijs Voordelen toolkit!</a:t>
            </a:r>
            <a:r>
              <a:rPr b="1" i="0" lang="nl-NL" sz="900" u="none" cap="none" strike="noStrike">
                <a:solidFill>
                  <a:srgbClr val="FF0000"/>
                </a:solidFill>
                <a:latin typeface="Open Sans"/>
                <a:ea typeface="Open Sans"/>
                <a:cs typeface="Open Sans"/>
                <a:sym typeface="Open Sans"/>
              </a:rPr>
              <a:t> </a:t>
            </a:r>
            <a:r>
              <a:rPr b="0" i="0" lang="nl-NL" sz="900" u="none" cap="none" strike="noStrike">
                <a:solidFill>
                  <a:srgbClr val="004993"/>
                </a:solidFill>
                <a:latin typeface="Open Sans"/>
                <a:ea typeface="Open Sans"/>
                <a:cs typeface="Open Sans"/>
                <a:sym typeface="Open Sans"/>
              </a:rPr>
              <a:t>Dit</a:t>
            </a:r>
            <a:r>
              <a:rPr b="0" i="0" lang="nl-NL" sz="900" u="none" cap="none" strike="noStrike">
                <a:solidFill>
                  <a:srgbClr val="FF0000"/>
                </a:solidFill>
                <a:latin typeface="Open Sans"/>
                <a:ea typeface="Open Sans"/>
                <a:cs typeface="Open Sans"/>
                <a:sym typeface="Open Sans"/>
              </a:rPr>
              <a:t> </a:t>
            </a:r>
            <a:r>
              <a:rPr b="0" i="0" lang="nl-NL" sz="900" u="none" cap="none" strike="noStrike">
                <a:solidFill>
                  <a:srgbClr val="004993"/>
                </a:solidFill>
                <a:latin typeface="Open Sans"/>
                <a:ea typeface="Open Sans"/>
                <a:cs typeface="Open Sans"/>
                <a:sym typeface="Open Sans"/>
              </a:rPr>
              <a:t>is een set tools (dia's, folders en kaarten) gemaakt door de ENOEL: </a:t>
            </a:r>
            <a:r>
              <a:rPr b="0" i="0" lang="nl-NL" sz="900" u="sng" cap="none" strike="noStrike">
                <a:solidFill>
                  <a:schemeClr val="hlink"/>
                </a:solidFill>
                <a:latin typeface="Open Sans"/>
                <a:ea typeface="Open Sans"/>
                <a:cs typeface="Open Sans"/>
                <a:sym typeface="Open Sans"/>
                <a:hlinkClick r:id="rId3"/>
              </a:rPr>
              <a:t>The European Network of Open Education Librarians</a:t>
            </a:r>
            <a:r>
              <a:rPr b="0" i="0" lang="nl-NL" sz="900" u="none" cap="none" strike="noStrike">
                <a:solidFill>
                  <a:srgbClr val="004993"/>
                </a:solidFill>
                <a:latin typeface="Open Sans"/>
                <a:ea typeface="Open Sans"/>
                <a:cs typeface="Open Sans"/>
                <a:sym typeface="Open Sans"/>
              </a:rPr>
              <a:t>. De toolkit helpt om bewustwording van het belang van Open Onderwijs te vergroten en somt de voordelen voor studenten, docenten, institut</a:t>
            </a:r>
            <a:r>
              <a:rPr lang="nl-NL" sz="900">
                <a:solidFill>
                  <a:srgbClr val="004993"/>
                </a:solidFill>
                <a:latin typeface="Open Sans"/>
                <a:ea typeface="Open Sans"/>
                <a:cs typeface="Open Sans"/>
                <a:sym typeface="Open Sans"/>
              </a:rPr>
              <a:t>en, maatschappij en bibliotheekmedewerkers op.</a:t>
            </a:r>
            <a:endParaRPr b="0" i="0" sz="9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900"/>
              <a:buFont typeface="Arial"/>
              <a:buNone/>
            </a:pPr>
            <a:r>
              <a:t/>
            </a:r>
            <a:endParaRPr b="0" i="0" sz="9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800"/>
              <a:buFont typeface="Arial"/>
              <a:buNone/>
            </a:pPr>
            <a:r>
              <a:rPr b="0" i="0" lang="nl-NL" sz="800" u="none" cap="none" strike="noStrike">
                <a:solidFill>
                  <a:srgbClr val="004993"/>
                </a:solidFill>
                <a:latin typeface="Open Sans"/>
                <a:ea typeface="Open Sans"/>
                <a:cs typeface="Open Sans"/>
                <a:sym typeface="Open Sans"/>
              </a:rPr>
              <a:t>Dit pakket bevat </a:t>
            </a:r>
            <a:r>
              <a:rPr b="1" i="0" lang="nl-NL" sz="800" u="none" cap="none" strike="noStrike">
                <a:solidFill>
                  <a:srgbClr val="004993"/>
                </a:solidFill>
                <a:latin typeface="Open Sans"/>
                <a:ea typeface="Open Sans"/>
                <a:cs typeface="Open Sans"/>
                <a:sym typeface="Open Sans"/>
              </a:rPr>
              <a:t>kaarten</a:t>
            </a:r>
            <a:r>
              <a:rPr b="0" i="0" lang="nl-NL" sz="800" u="none" cap="none" strike="noStrike">
                <a:solidFill>
                  <a:srgbClr val="004993"/>
                </a:solidFill>
                <a:latin typeface="Open Sans"/>
                <a:ea typeface="Open Sans"/>
                <a:cs typeface="Open Sans"/>
                <a:sym typeface="Open Sans"/>
              </a:rPr>
              <a:t>. </a:t>
            </a:r>
            <a:endParaRPr b="0" i="0" sz="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800"/>
              <a:buFont typeface="Arial"/>
              <a:buNone/>
            </a:pPr>
            <a:r>
              <a:t/>
            </a:r>
            <a:endParaRPr sz="800">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800"/>
              <a:buFont typeface="Arial"/>
              <a:buNone/>
            </a:pPr>
            <a:r>
              <a:rPr lang="nl-NL" sz="800">
                <a:solidFill>
                  <a:srgbClr val="004993"/>
                </a:solidFill>
                <a:latin typeface="Open Sans"/>
                <a:ea typeface="Open Sans"/>
                <a:cs typeface="Open Sans"/>
                <a:sym typeface="Open Sans"/>
              </a:rPr>
              <a:t>* de afmetingen van de dia's zijn die van kaarten om er zeker van te zijn dat ze goed tonen als je ze gebruikt op sociale media. Je kunt elke dia apart als jpg afbeelding downloaden.</a:t>
            </a:r>
            <a:endParaRPr b="0" i="0" sz="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8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800"/>
              <a:buFont typeface="Arial"/>
              <a:buNone/>
            </a:pPr>
            <a:r>
              <a:rPr b="1" i="0" lang="nl-NL" sz="800" u="none" cap="none" strike="noStrike">
                <a:solidFill>
                  <a:srgbClr val="004993"/>
                </a:solidFill>
                <a:latin typeface="Open Sans"/>
                <a:ea typeface="Open Sans"/>
                <a:cs typeface="Open Sans"/>
                <a:sym typeface="Open Sans"/>
              </a:rPr>
              <a:t>Je kunt de sjablonen direct gebruiken zoals ze zijn of je kunt er voor kiezen om ze aan te passen aan je specifieke behoeftes.</a:t>
            </a:r>
            <a:endParaRPr b="1" i="0" sz="8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800"/>
              <a:buFont typeface="Arial"/>
              <a:buNone/>
            </a:pPr>
            <a:r>
              <a:rPr b="1" i="0" lang="nl-NL" sz="800" u="none" cap="none" strike="noStrike">
                <a:solidFill>
                  <a:srgbClr val="004993"/>
                </a:solidFill>
                <a:latin typeface="Open Sans"/>
                <a:ea typeface="Open Sans"/>
                <a:cs typeface="Open Sans"/>
                <a:sym typeface="Open Sans"/>
              </a:rPr>
              <a:t>Als je het sjabloon zonder aanpassing gebruikt, </a:t>
            </a:r>
            <a:r>
              <a:rPr b="0" i="0" lang="nl-NL" sz="800" u="none" cap="none" strike="noStrike">
                <a:solidFill>
                  <a:srgbClr val="004993"/>
                </a:solidFill>
                <a:latin typeface="Open Sans"/>
                <a:ea typeface="Open Sans"/>
                <a:cs typeface="Open Sans"/>
                <a:sym typeface="Open Sans"/>
              </a:rPr>
              <a:t>download dan eenvoudigweg het hele diapakket of een losse dia die je wilt gebruiken.</a:t>
            </a:r>
            <a:br>
              <a:rPr b="0" i="0" lang="nl-NL" sz="800" u="none" cap="none" strike="noStrike">
                <a:solidFill>
                  <a:srgbClr val="004993"/>
                </a:solidFill>
                <a:latin typeface="Open Sans"/>
                <a:ea typeface="Open Sans"/>
                <a:cs typeface="Open Sans"/>
                <a:sym typeface="Open Sans"/>
              </a:rPr>
            </a:br>
            <a:r>
              <a:rPr b="1" i="0" lang="nl-NL" sz="800" u="none" cap="none" strike="noStrike">
                <a:solidFill>
                  <a:srgbClr val="004993"/>
                </a:solidFill>
                <a:latin typeface="Open Sans"/>
                <a:ea typeface="Open Sans"/>
                <a:cs typeface="Open Sans"/>
                <a:sym typeface="Open Sans"/>
              </a:rPr>
              <a:t>Als je het sjabloon wilt aanpassen aan je behoeftes, dan moet je:</a:t>
            </a:r>
            <a:endParaRPr b="1" i="0" sz="800" u="none" cap="none" strike="noStrike">
              <a:solidFill>
                <a:srgbClr val="004993"/>
              </a:solidFill>
              <a:latin typeface="Open Sans"/>
              <a:ea typeface="Open Sans"/>
              <a:cs typeface="Open Sans"/>
              <a:sym typeface="Open Sans"/>
            </a:endParaRPr>
          </a:p>
          <a:p>
            <a:pPr indent="-279400" lvl="0" marL="457200" marR="0" rtl="0" algn="l">
              <a:lnSpc>
                <a:spcPct val="115000"/>
              </a:lnSpc>
              <a:spcBef>
                <a:spcPts val="0"/>
              </a:spcBef>
              <a:spcAft>
                <a:spcPts val="0"/>
              </a:spcAft>
              <a:buClr>
                <a:srgbClr val="004993"/>
              </a:buClr>
              <a:buSzPts val="800"/>
              <a:buFont typeface="Open Sans"/>
              <a:buChar char="-"/>
            </a:pPr>
            <a:r>
              <a:rPr b="0" i="0" lang="nl-NL" sz="800" u="none" cap="none" strike="noStrike">
                <a:solidFill>
                  <a:srgbClr val="004993"/>
                </a:solidFill>
                <a:latin typeface="Open Sans"/>
                <a:ea typeface="Open Sans"/>
                <a:cs typeface="Open Sans"/>
                <a:sym typeface="Open Sans"/>
              </a:rPr>
              <a:t>De tool downloaden die je wilt gebruiken</a:t>
            </a:r>
            <a:endParaRPr b="0" i="0" sz="1400" u="none" cap="none" strike="noStrike">
              <a:solidFill>
                <a:srgbClr val="000000"/>
              </a:solidFill>
              <a:latin typeface="Arial"/>
              <a:ea typeface="Arial"/>
              <a:cs typeface="Arial"/>
              <a:sym typeface="Arial"/>
            </a:endParaRPr>
          </a:p>
          <a:p>
            <a:pPr indent="-279400" lvl="0" marL="457200" marR="0" rtl="0" algn="l">
              <a:lnSpc>
                <a:spcPct val="115000"/>
              </a:lnSpc>
              <a:spcBef>
                <a:spcPts val="0"/>
              </a:spcBef>
              <a:spcAft>
                <a:spcPts val="0"/>
              </a:spcAft>
              <a:buClr>
                <a:srgbClr val="004993"/>
              </a:buClr>
              <a:buSzPts val="800"/>
              <a:buFont typeface="Open Sans"/>
              <a:buChar char="-"/>
            </a:pPr>
            <a:r>
              <a:rPr b="0" i="0" lang="nl-NL" sz="800" u="none" cap="none" strike="noStrike">
                <a:solidFill>
                  <a:srgbClr val="004993"/>
                </a:solidFill>
                <a:latin typeface="Open Sans"/>
                <a:ea typeface="Open Sans"/>
                <a:cs typeface="Open Sans"/>
                <a:sym typeface="Open Sans"/>
              </a:rPr>
              <a:t>Het aanpassen aan je behoeftes (voeg het logo van je organisatie toe, verander alles waar je van denkt dat het beter past)</a:t>
            </a:r>
            <a:endParaRPr b="0" i="0" sz="800" u="none" cap="none" strike="noStrike">
              <a:solidFill>
                <a:srgbClr val="004993"/>
              </a:solidFill>
              <a:latin typeface="Open Sans"/>
              <a:ea typeface="Open Sans"/>
              <a:cs typeface="Open Sans"/>
              <a:sym typeface="Open Sans"/>
            </a:endParaRPr>
          </a:p>
          <a:p>
            <a:pPr indent="-279400" lvl="0" marL="457200" marR="0" rtl="0" algn="l">
              <a:lnSpc>
                <a:spcPct val="115000"/>
              </a:lnSpc>
              <a:spcBef>
                <a:spcPts val="0"/>
              </a:spcBef>
              <a:spcAft>
                <a:spcPts val="0"/>
              </a:spcAft>
              <a:buClr>
                <a:srgbClr val="004993"/>
              </a:buClr>
              <a:buSzPts val="800"/>
              <a:buFont typeface="Open Sans"/>
              <a:buChar char="-"/>
            </a:pPr>
            <a:r>
              <a:rPr b="0" i="0" lang="nl-NL" sz="800" u="none" cap="none" strike="noStrike">
                <a:solidFill>
                  <a:srgbClr val="004993"/>
                </a:solidFill>
                <a:latin typeface="Open Sans"/>
                <a:ea typeface="Open Sans"/>
                <a:cs typeface="Open Sans"/>
                <a:sym typeface="Open Sans"/>
              </a:rPr>
              <a:t>Zorg ervoor dat de aangepaste versie een notitie bevat waar in vermeld wordt: dit werk is een afgeleide van, [naam van het bestand Dutch_3. OE Benefits - ENOEL cards)] [link naar de oorspronkelijke bron: </a:t>
            </a:r>
            <a:r>
              <a:rPr lang="nl-NL" sz="800" u="sng">
                <a:solidFill>
                  <a:schemeClr val="hlink"/>
                </a:solidFill>
                <a:latin typeface="Open Sans"/>
                <a:ea typeface="Open Sans"/>
                <a:cs typeface="Open Sans"/>
                <a:sym typeface="Open Sans"/>
                <a:hlinkClick r:id="rId4"/>
              </a:rPr>
              <a:t>https://doi.org/10.5281/zenodo.5568482</a:t>
            </a:r>
            <a:r>
              <a:rPr b="0" i="0" lang="nl-NL" sz="800" u="none" cap="none" strike="noStrike">
                <a:solidFill>
                  <a:srgbClr val="004993"/>
                </a:solidFill>
                <a:latin typeface="Open Sans"/>
                <a:ea typeface="Open Sans"/>
                <a:cs typeface="Open Sans"/>
                <a:sym typeface="Open Sans"/>
              </a:rPr>
              <a:t>], door </a:t>
            </a:r>
            <a:r>
              <a:rPr b="0" i="0" lang="nl-NL" sz="800" u="sng" cap="none" strike="noStrike">
                <a:solidFill>
                  <a:schemeClr val="accent5"/>
                </a:solidFill>
                <a:latin typeface="Open Sans"/>
                <a:ea typeface="Open Sans"/>
                <a:cs typeface="Open Sans"/>
                <a:sym typeface="Open Sans"/>
                <a:hlinkClick r:id="rId5">
                  <a:extLst>
                    <a:ext uri="{A12FA001-AC4F-418D-AE19-62706E023703}">
                      <ahyp:hlinkClr val="tx"/>
                    </a:ext>
                  </a:extLst>
                </a:hlinkClick>
              </a:rPr>
              <a:t>SPARC EUROPE</a:t>
            </a:r>
            <a:r>
              <a:rPr b="0" i="0" lang="nl-NL" sz="800" u="none" cap="none" strike="noStrike">
                <a:solidFill>
                  <a:srgbClr val="004993"/>
                </a:solidFill>
                <a:latin typeface="Open Sans"/>
                <a:ea typeface="Open Sans"/>
                <a:cs typeface="Open Sans"/>
                <a:sym typeface="Open Sans"/>
              </a:rPr>
              <a:t> (ENOEL), </a:t>
            </a:r>
            <a:r>
              <a:rPr b="0" i="0" lang="nl-NL" sz="800" u="sng" cap="none" strike="noStrike">
                <a:solidFill>
                  <a:schemeClr val="accent5"/>
                </a:solidFill>
                <a:latin typeface="Open Sans"/>
                <a:ea typeface="Open Sans"/>
                <a:cs typeface="Open Sans"/>
                <a:sym typeface="Open Sans"/>
                <a:hlinkClick r:id="rId6">
                  <a:extLst>
                    <a:ext uri="{A12FA001-AC4F-418D-AE19-62706E023703}">
                      <ahyp:hlinkClr val="tx"/>
                    </a:ext>
                  </a:extLst>
                </a:hlinkClick>
              </a:rPr>
              <a:t>CC BY</a:t>
            </a:r>
            <a:r>
              <a:rPr b="0" i="0" lang="nl-NL" sz="800" u="none" cap="none" strike="noStrike">
                <a:solidFill>
                  <a:srgbClr val="004993"/>
                </a:solidFill>
                <a:latin typeface="Open Sans"/>
                <a:ea typeface="Open Sans"/>
                <a:cs typeface="Open Sans"/>
                <a:sym typeface="Open Sans"/>
              </a:rPr>
              <a:t>.” </a:t>
            </a:r>
            <a:endParaRPr b="0" i="0" sz="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800"/>
              <a:buFont typeface="Arial"/>
              <a:buNone/>
            </a:pPr>
            <a:r>
              <a:rPr b="0" i="0" lang="nl-NL" sz="800" u="none" cap="none" strike="noStrike">
                <a:solidFill>
                  <a:srgbClr val="004993"/>
                </a:solidFill>
                <a:latin typeface="Open Sans"/>
                <a:ea typeface="Open Sans"/>
                <a:cs typeface="Open Sans"/>
                <a:sym typeface="Open Sans"/>
              </a:rPr>
              <a:t>Hieronder vind je een korte beschrijving van hoe het pakket is samengesteld, alsmede het voorgesteld gebruik voor bepaalde pagina's. Dit zijn slechts suggesties; we moedigen je aan om te gebruiken wat je nodig hebt en producten te maken die passen bij je behoeftes. </a:t>
            </a:r>
            <a:endParaRPr b="0" i="0" sz="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8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800"/>
              <a:buFont typeface="Arial"/>
              <a:buNone/>
            </a:pPr>
            <a:r>
              <a:rPr b="1" i="0" lang="nl-NL" sz="800" u="none" cap="none" strike="noStrike">
                <a:solidFill>
                  <a:srgbClr val="004993"/>
                </a:solidFill>
                <a:latin typeface="Open Sans"/>
                <a:ea typeface="Open Sans"/>
                <a:cs typeface="Open Sans"/>
                <a:sym typeface="Open Sans"/>
              </a:rPr>
              <a:t>Slide 3 </a:t>
            </a:r>
            <a:r>
              <a:rPr b="0" i="0" lang="nl-NL" sz="800" u="none" cap="none" strike="noStrike">
                <a:solidFill>
                  <a:srgbClr val="004993"/>
                </a:solidFill>
                <a:latin typeface="Open Sans"/>
                <a:ea typeface="Open Sans"/>
                <a:cs typeface="Open Sans"/>
                <a:sym typeface="Open Sans"/>
              </a:rPr>
              <a:t>bevat een voorbeeld van hoe het sjabloon kan worden aangepast inclusief het toevoegen van het logo van je organisatie en attributieverklaring</a:t>
            </a:r>
            <a:endParaRPr b="0" i="0" sz="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800"/>
              <a:buFont typeface="Arial"/>
              <a:buNone/>
            </a:pPr>
            <a:r>
              <a:rPr b="1" i="0" lang="nl-NL" sz="800" u="none" cap="none" strike="noStrike">
                <a:solidFill>
                  <a:srgbClr val="004993"/>
                </a:solidFill>
                <a:latin typeface="Open Sans"/>
                <a:ea typeface="Open Sans"/>
                <a:cs typeface="Open Sans"/>
                <a:sym typeface="Open Sans"/>
              </a:rPr>
              <a:t>Slides 4-12 </a:t>
            </a:r>
            <a:r>
              <a:rPr b="0" i="0" lang="nl-NL" sz="800" u="none" cap="none" strike="noStrike">
                <a:solidFill>
                  <a:srgbClr val="004993"/>
                </a:solidFill>
                <a:latin typeface="Open Sans"/>
                <a:ea typeface="Open Sans"/>
                <a:cs typeface="Open Sans"/>
                <a:sym typeface="Open Sans"/>
              </a:rPr>
              <a:t>kunnen worden gebruikt als "teasers"; ze stellen basisvragen en leggen de OER (Open Educational Resources) basiselementen uit. Je kunt ze gebruiken als introductie in je presentatie om nieuwsgierigheid op te wekken. </a:t>
            </a:r>
            <a:endParaRPr b="0" i="0" sz="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800"/>
              <a:buFont typeface="Arial"/>
              <a:buNone/>
            </a:pPr>
            <a:r>
              <a:rPr b="1" i="0" lang="nl-NL" sz="800" u="none" cap="none" strike="noStrike">
                <a:solidFill>
                  <a:srgbClr val="004993"/>
                </a:solidFill>
                <a:latin typeface="Open Sans"/>
                <a:ea typeface="Open Sans"/>
                <a:cs typeface="Open Sans"/>
                <a:sym typeface="Open Sans"/>
              </a:rPr>
              <a:t>Slides 13-</a:t>
            </a:r>
            <a:r>
              <a:rPr b="1" lang="nl-NL" sz="800">
                <a:solidFill>
                  <a:srgbClr val="004993"/>
                </a:solidFill>
                <a:latin typeface="Open Sans"/>
                <a:ea typeface="Open Sans"/>
                <a:cs typeface="Open Sans"/>
                <a:sym typeface="Open Sans"/>
              </a:rPr>
              <a:t>63</a:t>
            </a:r>
            <a:r>
              <a:rPr lang="nl-NL" sz="800">
                <a:solidFill>
                  <a:srgbClr val="004993"/>
                </a:solidFill>
                <a:latin typeface="Open Sans"/>
                <a:ea typeface="Open Sans"/>
                <a:cs typeface="Open Sans"/>
                <a:sym typeface="Open Sans"/>
              </a:rPr>
              <a:t> laten OE voordelen zien voor vijf verschillende doelgroepen: studenten (gele achtergrond), docenten (oranje achtergrond),  instituten (turquoise achtergrond), voor iedereen (witte achtergrond), en voor bibliotheekmedewerkers (blauwe achtergrond). Je kunt ze gebruiken om je te richten tot deze specifieke belanghebbenden.</a:t>
            </a:r>
            <a:endParaRPr sz="800">
              <a:solidFill>
                <a:srgbClr val="004993"/>
              </a:solidFill>
              <a:latin typeface="Open Sans"/>
              <a:ea typeface="Open Sans"/>
              <a:cs typeface="Open Sans"/>
              <a:sym typeface="Open Sans"/>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67" name="Shape 267"/>
        <p:cNvGrpSpPr/>
        <p:nvPr/>
      </p:nvGrpSpPr>
      <p:grpSpPr>
        <a:xfrm>
          <a:off x="0" y="0"/>
          <a:ext cx="0" cy="0"/>
          <a:chOff x="0" y="0"/>
          <a:chExt cx="0" cy="0"/>
        </a:xfrm>
      </p:grpSpPr>
      <p:sp>
        <p:nvSpPr>
          <p:cNvPr id="268" name="Google Shape;268;p20"/>
          <p:cNvSpPr txBox="1"/>
          <p:nvPr/>
        </p:nvSpPr>
        <p:spPr>
          <a:xfrm>
            <a:off x="2611500" y="545525"/>
            <a:ext cx="5008500" cy="240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i="0" lang="nl-NL" sz="2400" u="none" cap="none" strike="noStrike">
                <a:solidFill>
                  <a:srgbClr val="004993"/>
                </a:solidFill>
                <a:latin typeface="Open Sans"/>
                <a:ea typeface="Open Sans"/>
                <a:cs typeface="Open Sans"/>
                <a:sym typeface="Open Sans"/>
              </a:rPr>
              <a:t>Kwaliteitsverhoging</a:t>
            </a:r>
            <a:br>
              <a:rPr b="1" i="0" lang="nl-NL" sz="2400" u="none" cap="none" strike="noStrike">
                <a:solidFill>
                  <a:srgbClr val="004993"/>
                </a:solidFill>
                <a:latin typeface="Open Sans"/>
                <a:ea typeface="Open Sans"/>
                <a:cs typeface="Open Sans"/>
                <a:sym typeface="Open Sans"/>
              </a:rPr>
            </a:br>
            <a:r>
              <a:rPr b="0" i="0" lang="nl-NL" sz="2400" u="none" cap="none" strike="noStrike">
                <a:solidFill>
                  <a:srgbClr val="004993"/>
                </a:solidFill>
                <a:latin typeface="Open Sans"/>
                <a:ea typeface="Open Sans"/>
                <a:cs typeface="Open Sans"/>
                <a:sym typeface="Open Sans"/>
              </a:rPr>
              <a:t>OER staan verbetering van kwaliteit en constante updates toe, tegelijk met snelle verspreiding, terwijl de informatie gegarandeerd up-to-date is.</a:t>
            </a:r>
            <a:endParaRPr b="0" i="0" sz="2000" u="none" cap="none" strike="noStrike">
              <a:solidFill>
                <a:srgbClr val="000000"/>
              </a:solidFill>
              <a:latin typeface="Arial"/>
              <a:ea typeface="Arial"/>
              <a:cs typeface="Arial"/>
              <a:sym typeface="Arial"/>
            </a:endParaRPr>
          </a:p>
        </p:txBody>
      </p:sp>
      <p:sp>
        <p:nvSpPr>
          <p:cNvPr id="269" name="Google Shape;269;p2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70" name="Google Shape;270;p20"/>
          <p:cNvSpPr/>
          <p:nvPr/>
        </p:nvSpPr>
        <p:spPr>
          <a:xfrm>
            <a:off x="5650" y="-5719"/>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71" name="Google Shape;271;p20"/>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72" name="Google Shape;272;p2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73" name="Google Shape;273;p20"/>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4" name="Google Shape;274;p20"/>
          <p:cNvSpPr txBox="1"/>
          <p:nvPr/>
        </p:nvSpPr>
        <p:spPr>
          <a:xfrm>
            <a:off x="185277" y="1159071"/>
            <a:ext cx="2073600" cy="11205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nl-NL" sz="1900" u="none" cap="none" strike="noStrike">
                <a:solidFill>
                  <a:srgbClr val="FFFFFF"/>
                </a:solidFill>
                <a:latin typeface="Open Sans"/>
                <a:ea typeface="Open Sans"/>
                <a:cs typeface="Open Sans"/>
                <a:sym typeface="Open Sans"/>
              </a:rPr>
              <a:t>Voordelen </a:t>
            </a:r>
            <a:r>
              <a:rPr b="1" lang="nl-NL" sz="1900">
                <a:solidFill>
                  <a:srgbClr val="FFFFFF"/>
                </a:solidFill>
                <a:latin typeface="Open Sans"/>
                <a:ea typeface="Open Sans"/>
                <a:cs typeface="Open Sans"/>
                <a:sym typeface="Open Sans"/>
              </a:rPr>
              <a:t>v</a:t>
            </a:r>
            <a:r>
              <a:rPr b="1" i="0" lang="nl-NL" sz="1900" u="none" cap="none" strike="noStrike">
                <a:solidFill>
                  <a:srgbClr val="FFFFFF"/>
                </a:solidFill>
                <a:latin typeface="Open Sans"/>
                <a:ea typeface="Open Sans"/>
                <a:cs typeface="Open Sans"/>
                <a:sym typeface="Open Sans"/>
              </a:rPr>
              <a:t>an Open </a:t>
            </a:r>
            <a:endParaRPr b="0" i="0" sz="19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2300"/>
              <a:buFont typeface="Arial"/>
              <a:buNone/>
            </a:pPr>
            <a:r>
              <a:rPr b="1" i="0" lang="nl-NL" sz="1900" u="none" cap="none" strike="noStrike">
                <a:solidFill>
                  <a:srgbClr val="FFFFFF"/>
                </a:solidFill>
                <a:latin typeface="Open Sans"/>
                <a:ea typeface="Open Sans"/>
                <a:cs typeface="Open Sans"/>
                <a:sym typeface="Open Sans"/>
              </a:rPr>
              <a:t>Onderwijs </a:t>
            </a:r>
            <a:endParaRPr b="0" i="0" sz="19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2300"/>
              <a:buFont typeface="Arial"/>
              <a:buNone/>
            </a:pPr>
            <a:r>
              <a:rPr b="1" i="0" lang="nl-NL" sz="1900" u="none" cap="none" strike="noStrike">
                <a:solidFill>
                  <a:srgbClr val="FFFFFF"/>
                </a:solidFill>
                <a:latin typeface="Open Sans"/>
                <a:ea typeface="Open Sans"/>
                <a:cs typeface="Open Sans"/>
                <a:sym typeface="Open Sans"/>
              </a:rPr>
              <a:t>voor </a:t>
            </a:r>
            <a:r>
              <a:rPr b="1" i="0" lang="nl-NL" sz="1900" u="none" cap="none" strike="noStrike">
                <a:solidFill>
                  <a:srgbClr val="FFDE59"/>
                </a:solidFill>
                <a:latin typeface="Open Sans"/>
                <a:ea typeface="Open Sans"/>
                <a:cs typeface="Open Sans"/>
                <a:sym typeface="Open Sans"/>
              </a:rPr>
              <a:t>studenten</a:t>
            </a:r>
            <a:endParaRPr b="1" i="0" sz="1900" u="none" cap="none" strike="noStrike">
              <a:solidFill>
                <a:srgbClr val="FFDE59"/>
              </a:solidFill>
              <a:latin typeface="Open Sans"/>
              <a:ea typeface="Open Sans"/>
              <a:cs typeface="Open Sans"/>
              <a:sym typeface="Open Sans"/>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78" name="Shape 278"/>
        <p:cNvGrpSpPr/>
        <p:nvPr/>
      </p:nvGrpSpPr>
      <p:grpSpPr>
        <a:xfrm>
          <a:off x="0" y="0"/>
          <a:ext cx="0" cy="0"/>
          <a:chOff x="0" y="0"/>
          <a:chExt cx="0" cy="0"/>
        </a:xfrm>
      </p:grpSpPr>
      <p:sp>
        <p:nvSpPr>
          <p:cNvPr id="279" name="Google Shape;279;p21"/>
          <p:cNvSpPr txBox="1"/>
          <p:nvPr/>
        </p:nvSpPr>
        <p:spPr>
          <a:xfrm>
            <a:off x="2573525" y="366875"/>
            <a:ext cx="4782000" cy="2770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i="0" lang="nl-NL" sz="2400" u="none" cap="none" strike="noStrike">
                <a:solidFill>
                  <a:srgbClr val="004993"/>
                </a:solidFill>
                <a:latin typeface="Open Sans"/>
                <a:ea typeface="Open Sans"/>
                <a:cs typeface="Open Sans"/>
                <a:sym typeface="Open Sans"/>
              </a:rPr>
              <a:t>Het belonen van </a:t>
            </a:r>
            <a:r>
              <a:rPr b="1" i="1" lang="nl-NL" sz="2400" u="none" cap="none" strike="noStrike">
                <a:solidFill>
                  <a:srgbClr val="004993"/>
                </a:solidFill>
                <a:latin typeface="Open Sans"/>
                <a:ea typeface="Open Sans"/>
                <a:cs typeface="Open Sans"/>
                <a:sym typeface="Open Sans"/>
              </a:rPr>
              <a:t>open practices</a:t>
            </a:r>
            <a:br>
              <a:rPr b="1" i="0" lang="nl-NL" sz="2400" u="none" cap="none" strike="noStrike">
                <a:solidFill>
                  <a:srgbClr val="004993"/>
                </a:solidFill>
                <a:latin typeface="Open Sans"/>
                <a:ea typeface="Open Sans"/>
                <a:cs typeface="Open Sans"/>
                <a:sym typeface="Open Sans"/>
              </a:rPr>
            </a:br>
            <a:r>
              <a:rPr b="0" i="0" lang="nl-NL" sz="2400" u="none" cap="none" strike="noStrike">
                <a:solidFill>
                  <a:srgbClr val="004993"/>
                </a:solidFill>
                <a:latin typeface="Open Sans"/>
                <a:ea typeface="Open Sans"/>
                <a:cs typeface="Open Sans"/>
                <a:sym typeface="Open Sans"/>
              </a:rPr>
              <a:t>Studenten kunnen worden toegevoegd als deel van het auteursteam en worden beloond voor hun werk en vaardigheden.</a:t>
            </a:r>
            <a:endParaRPr b="0" i="0" sz="2400" u="none" cap="none" strike="noStrike">
              <a:solidFill>
                <a:srgbClr val="004993"/>
              </a:solidFill>
              <a:latin typeface="Open Sans"/>
              <a:ea typeface="Open Sans"/>
              <a:cs typeface="Open Sans"/>
              <a:sym typeface="Open Sans"/>
            </a:endParaRPr>
          </a:p>
        </p:txBody>
      </p:sp>
      <p:sp>
        <p:nvSpPr>
          <p:cNvPr id="280" name="Google Shape;280;p21"/>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81" name="Google Shape;281;p21"/>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82" name="Google Shape;282;p21"/>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83" name="Google Shape;283;p21"/>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84" name="Google Shape;284;p21"/>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5" name="Google Shape;285;p21"/>
          <p:cNvSpPr txBox="1"/>
          <p:nvPr/>
        </p:nvSpPr>
        <p:spPr>
          <a:xfrm>
            <a:off x="185277" y="1159071"/>
            <a:ext cx="2073600" cy="11205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nl-NL" sz="1900" u="none" cap="none" strike="noStrike">
                <a:solidFill>
                  <a:srgbClr val="FFFFFF"/>
                </a:solidFill>
                <a:latin typeface="Open Sans"/>
                <a:ea typeface="Open Sans"/>
                <a:cs typeface="Open Sans"/>
                <a:sym typeface="Open Sans"/>
              </a:rPr>
              <a:t>Voordelen </a:t>
            </a:r>
            <a:r>
              <a:rPr b="1" lang="nl-NL" sz="1900">
                <a:solidFill>
                  <a:srgbClr val="FFFFFF"/>
                </a:solidFill>
                <a:latin typeface="Open Sans"/>
                <a:ea typeface="Open Sans"/>
                <a:cs typeface="Open Sans"/>
                <a:sym typeface="Open Sans"/>
              </a:rPr>
              <a:t>v</a:t>
            </a:r>
            <a:r>
              <a:rPr b="1" i="0" lang="nl-NL" sz="1900" u="none" cap="none" strike="noStrike">
                <a:solidFill>
                  <a:srgbClr val="FFFFFF"/>
                </a:solidFill>
                <a:latin typeface="Open Sans"/>
                <a:ea typeface="Open Sans"/>
                <a:cs typeface="Open Sans"/>
                <a:sym typeface="Open Sans"/>
              </a:rPr>
              <a:t>an Open </a:t>
            </a:r>
            <a:endParaRPr b="0" i="0" sz="19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2300"/>
              <a:buFont typeface="Arial"/>
              <a:buNone/>
            </a:pPr>
            <a:r>
              <a:rPr b="1" i="0" lang="nl-NL" sz="1900" u="none" cap="none" strike="noStrike">
                <a:solidFill>
                  <a:srgbClr val="FFFFFF"/>
                </a:solidFill>
                <a:latin typeface="Open Sans"/>
                <a:ea typeface="Open Sans"/>
                <a:cs typeface="Open Sans"/>
                <a:sym typeface="Open Sans"/>
              </a:rPr>
              <a:t>Onderwijs </a:t>
            </a:r>
            <a:endParaRPr b="0" i="0" sz="19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2300"/>
              <a:buFont typeface="Arial"/>
              <a:buNone/>
            </a:pPr>
            <a:r>
              <a:rPr b="1" i="0" lang="nl-NL" sz="1900" u="none" cap="none" strike="noStrike">
                <a:solidFill>
                  <a:srgbClr val="FFFFFF"/>
                </a:solidFill>
                <a:latin typeface="Open Sans"/>
                <a:ea typeface="Open Sans"/>
                <a:cs typeface="Open Sans"/>
                <a:sym typeface="Open Sans"/>
              </a:rPr>
              <a:t>voor </a:t>
            </a:r>
            <a:r>
              <a:rPr b="1" i="0" lang="nl-NL" sz="1900" u="none" cap="none" strike="noStrike">
                <a:solidFill>
                  <a:srgbClr val="FFDE59"/>
                </a:solidFill>
                <a:latin typeface="Open Sans"/>
                <a:ea typeface="Open Sans"/>
                <a:cs typeface="Open Sans"/>
                <a:sym typeface="Open Sans"/>
              </a:rPr>
              <a:t>studenten</a:t>
            </a:r>
            <a:endParaRPr b="1" i="0" sz="1900" u="none" cap="none" strike="noStrike">
              <a:solidFill>
                <a:srgbClr val="FFDE59"/>
              </a:solidFill>
              <a:latin typeface="Open Sans"/>
              <a:ea typeface="Open Sans"/>
              <a:cs typeface="Open Sans"/>
              <a:sym typeface="Open Sans"/>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89" name="Shape 289"/>
        <p:cNvGrpSpPr/>
        <p:nvPr/>
      </p:nvGrpSpPr>
      <p:grpSpPr>
        <a:xfrm>
          <a:off x="0" y="0"/>
          <a:ext cx="0" cy="0"/>
          <a:chOff x="0" y="0"/>
          <a:chExt cx="0" cy="0"/>
        </a:xfrm>
      </p:grpSpPr>
      <p:sp>
        <p:nvSpPr>
          <p:cNvPr id="290" name="Google Shape;290;p22"/>
          <p:cNvSpPr txBox="1"/>
          <p:nvPr/>
        </p:nvSpPr>
        <p:spPr>
          <a:xfrm>
            <a:off x="2535350" y="1236925"/>
            <a:ext cx="5088300" cy="923299"/>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i="0" lang="nl-NL" sz="2400" u="none" cap="none" strike="noStrike">
                <a:solidFill>
                  <a:srgbClr val="004993"/>
                </a:solidFill>
                <a:latin typeface="Open Sans"/>
                <a:ea typeface="Open Sans"/>
                <a:cs typeface="Open Sans"/>
                <a:sym typeface="Open Sans"/>
              </a:rPr>
              <a:t>Geen kosten (en niet alleen dat) </a:t>
            </a:r>
            <a:br>
              <a:rPr b="1" i="0" lang="nl-NL" sz="2400" u="none" cap="none" strike="noStrike">
                <a:solidFill>
                  <a:srgbClr val="004993"/>
                </a:solidFill>
                <a:latin typeface="Open Sans"/>
                <a:ea typeface="Open Sans"/>
                <a:cs typeface="Open Sans"/>
                <a:sym typeface="Open Sans"/>
              </a:rPr>
            </a:br>
            <a:r>
              <a:rPr b="0" i="0" lang="nl-NL" sz="2400" u="none" cap="none" strike="noStrike">
                <a:solidFill>
                  <a:srgbClr val="004993"/>
                </a:solidFill>
                <a:latin typeface="Open Sans"/>
                <a:ea typeface="Open Sans"/>
                <a:cs typeface="Open Sans"/>
                <a:sym typeface="Open Sans"/>
              </a:rPr>
              <a:t>OER = gratis + toestemmingen</a:t>
            </a:r>
            <a:endParaRPr b="0" i="0" sz="2000" u="none" cap="none" strike="noStrike">
              <a:solidFill>
                <a:srgbClr val="000000"/>
              </a:solidFill>
              <a:latin typeface="Arial"/>
              <a:ea typeface="Arial"/>
              <a:cs typeface="Arial"/>
              <a:sym typeface="Arial"/>
            </a:endParaRPr>
          </a:p>
        </p:txBody>
      </p:sp>
      <p:sp>
        <p:nvSpPr>
          <p:cNvPr id="291" name="Google Shape;291;p2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92" name="Google Shape;292;p2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93" name="Google Shape;293;p2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94" name="Google Shape;294;p2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95" name="Google Shape;295;p2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6" name="Google Shape;296;p22"/>
          <p:cNvSpPr txBox="1"/>
          <p:nvPr/>
        </p:nvSpPr>
        <p:spPr>
          <a:xfrm>
            <a:off x="185277" y="1159071"/>
            <a:ext cx="2073600" cy="11205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nl-NL" sz="1900" u="none" cap="none" strike="noStrike">
                <a:solidFill>
                  <a:srgbClr val="FFFFFF"/>
                </a:solidFill>
                <a:latin typeface="Open Sans"/>
                <a:ea typeface="Open Sans"/>
                <a:cs typeface="Open Sans"/>
                <a:sym typeface="Open Sans"/>
              </a:rPr>
              <a:t>Voordelen </a:t>
            </a:r>
            <a:r>
              <a:rPr b="1" lang="nl-NL" sz="1900">
                <a:solidFill>
                  <a:srgbClr val="FFFFFF"/>
                </a:solidFill>
                <a:latin typeface="Open Sans"/>
                <a:ea typeface="Open Sans"/>
                <a:cs typeface="Open Sans"/>
                <a:sym typeface="Open Sans"/>
              </a:rPr>
              <a:t>v</a:t>
            </a:r>
            <a:r>
              <a:rPr b="1" i="0" lang="nl-NL" sz="1900" u="none" cap="none" strike="noStrike">
                <a:solidFill>
                  <a:srgbClr val="FFFFFF"/>
                </a:solidFill>
                <a:latin typeface="Open Sans"/>
                <a:ea typeface="Open Sans"/>
                <a:cs typeface="Open Sans"/>
                <a:sym typeface="Open Sans"/>
              </a:rPr>
              <a:t>an Open </a:t>
            </a:r>
            <a:endParaRPr b="0" i="0" sz="19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2300"/>
              <a:buFont typeface="Arial"/>
              <a:buNone/>
            </a:pPr>
            <a:r>
              <a:rPr b="1" i="0" lang="nl-NL" sz="1900" u="none" cap="none" strike="noStrike">
                <a:solidFill>
                  <a:srgbClr val="FFFFFF"/>
                </a:solidFill>
                <a:latin typeface="Open Sans"/>
                <a:ea typeface="Open Sans"/>
                <a:cs typeface="Open Sans"/>
                <a:sym typeface="Open Sans"/>
              </a:rPr>
              <a:t>Onderwijs </a:t>
            </a:r>
            <a:endParaRPr b="0" i="0" sz="19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2300"/>
              <a:buFont typeface="Arial"/>
              <a:buNone/>
            </a:pPr>
            <a:r>
              <a:rPr b="1" i="0" lang="nl-NL" sz="1900" u="none" cap="none" strike="noStrike">
                <a:solidFill>
                  <a:srgbClr val="FFFFFF"/>
                </a:solidFill>
                <a:latin typeface="Open Sans"/>
                <a:ea typeface="Open Sans"/>
                <a:cs typeface="Open Sans"/>
                <a:sym typeface="Open Sans"/>
              </a:rPr>
              <a:t>voor </a:t>
            </a:r>
            <a:r>
              <a:rPr b="1" i="0" lang="nl-NL" sz="1900" u="none" cap="none" strike="noStrike">
                <a:solidFill>
                  <a:srgbClr val="FFDE59"/>
                </a:solidFill>
                <a:latin typeface="Open Sans"/>
                <a:ea typeface="Open Sans"/>
                <a:cs typeface="Open Sans"/>
                <a:sym typeface="Open Sans"/>
              </a:rPr>
              <a:t>studenten</a:t>
            </a:r>
            <a:endParaRPr b="1" i="0" sz="1900" u="none" cap="none" strike="noStrike">
              <a:solidFill>
                <a:srgbClr val="FFDE59"/>
              </a:solidFill>
              <a:latin typeface="Open Sans"/>
              <a:ea typeface="Open Sans"/>
              <a:cs typeface="Open Sans"/>
              <a:sym typeface="Open Sans"/>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300" name="Shape 300"/>
        <p:cNvGrpSpPr/>
        <p:nvPr/>
      </p:nvGrpSpPr>
      <p:grpSpPr>
        <a:xfrm>
          <a:off x="0" y="0"/>
          <a:ext cx="0" cy="0"/>
          <a:chOff x="0" y="0"/>
          <a:chExt cx="0" cy="0"/>
        </a:xfrm>
      </p:grpSpPr>
      <p:sp>
        <p:nvSpPr>
          <p:cNvPr id="301" name="Google Shape;301;p23"/>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02" name="Google Shape;302;p23"/>
          <p:cNvSpPr txBox="1"/>
          <p:nvPr/>
        </p:nvSpPr>
        <p:spPr>
          <a:xfrm>
            <a:off x="2611550" y="226625"/>
            <a:ext cx="5008500" cy="2986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i="0" lang="nl-NL" sz="2400" u="none" cap="none" strike="noStrike">
                <a:solidFill>
                  <a:srgbClr val="004993"/>
                </a:solidFill>
                <a:latin typeface="Open Sans"/>
                <a:ea typeface="Open Sans"/>
                <a:cs typeface="Open Sans"/>
                <a:sym typeface="Open Sans"/>
              </a:rPr>
              <a:t>De garantie van beter onderwijs = garantie op een betere toekomst</a:t>
            </a:r>
            <a:br>
              <a:rPr b="1" i="0" lang="nl-NL" sz="2400" u="none" cap="none" strike="noStrike">
                <a:solidFill>
                  <a:srgbClr val="004993"/>
                </a:solidFill>
                <a:latin typeface="Open Sans"/>
                <a:ea typeface="Open Sans"/>
                <a:cs typeface="Open Sans"/>
                <a:sym typeface="Open Sans"/>
              </a:rPr>
            </a:br>
            <a:r>
              <a:rPr b="0" i="0" lang="nl-NL" sz="2200" u="sng" cap="none" strike="noStrike">
                <a:solidFill>
                  <a:schemeClr val="hlink"/>
                </a:solidFill>
                <a:latin typeface="Open Sans"/>
                <a:ea typeface="Open Sans"/>
                <a:cs typeface="Open Sans"/>
                <a:sym typeface="Open Sans"/>
                <a:hlinkClick r:id="rId3"/>
              </a:rPr>
              <a:t>SDG 4</a:t>
            </a:r>
            <a:r>
              <a:rPr b="0" i="0" lang="nl-NL" sz="2200" u="none" cap="none" strike="noStrike">
                <a:solidFill>
                  <a:srgbClr val="004993"/>
                </a:solidFill>
                <a:latin typeface="Open Sans"/>
                <a:ea typeface="Open Sans"/>
                <a:cs typeface="Open Sans"/>
                <a:sym typeface="Open Sans"/>
              </a:rPr>
              <a:t>: “garandeer inclusieve en gelijkwaardige kwaliteit van onderwijs en moedig levenslange leermogelijkheden voor iedereen aan.”</a:t>
            </a:r>
            <a:endParaRPr b="0" i="0" sz="2200" u="none" cap="none" strike="noStrike">
              <a:solidFill>
                <a:srgbClr val="000000"/>
              </a:solidFill>
              <a:latin typeface="Arial"/>
              <a:ea typeface="Arial"/>
              <a:cs typeface="Arial"/>
              <a:sym typeface="Arial"/>
            </a:endParaRPr>
          </a:p>
        </p:txBody>
      </p:sp>
      <p:sp>
        <p:nvSpPr>
          <p:cNvPr id="303" name="Google Shape;303;p23"/>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04" name="Google Shape;304;p23"/>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05" name="Google Shape;305;p23"/>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
        <p:nvSpPr>
          <p:cNvPr id="306" name="Google Shape;306;p23"/>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7" name="Google Shape;307;p23"/>
          <p:cNvSpPr txBox="1"/>
          <p:nvPr/>
        </p:nvSpPr>
        <p:spPr>
          <a:xfrm>
            <a:off x="185277" y="1159071"/>
            <a:ext cx="2073600" cy="11205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nl-NL" sz="1900" u="none" cap="none" strike="noStrike">
                <a:solidFill>
                  <a:srgbClr val="FFFFFF"/>
                </a:solidFill>
                <a:latin typeface="Open Sans"/>
                <a:ea typeface="Open Sans"/>
                <a:cs typeface="Open Sans"/>
                <a:sym typeface="Open Sans"/>
              </a:rPr>
              <a:t>Voordelen </a:t>
            </a:r>
            <a:r>
              <a:rPr b="1" lang="nl-NL" sz="1900">
                <a:solidFill>
                  <a:srgbClr val="FFFFFF"/>
                </a:solidFill>
                <a:latin typeface="Open Sans"/>
                <a:ea typeface="Open Sans"/>
                <a:cs typeface="Open Sans"/>
                <a:sym typeface="Open Sans"/>
              </a:rPr>
              <a:t>v</a:t>
            </a:r>
            <a:r>
              <a:rPr b="1" i="0" lang="nl-NL" sz="1900" u="none" cap="none" strike="noStrike">
                <a:solidFill>
                  <a:srgbClr val="FFFFFF"/>
                </a:solidFill>
                <a:latin typeface="Open Sans"/>
                <a:ea typeface="Open Sans"/>
                <a:cs typeface="Open Sans"/>
                <a:sym typeface="Open Sans"/>
              </a:rPr>
              <a:t>an Open </a:t>
            </a:r>
            <a:endParaRPr b="0" i="0" sz="19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2300"/>
              <a:buFont typeface="Arial"/>
              <a:buNone/>
            </a:pPr>
            <a:r>
              <a:rPr b="1" i="0" lang="nl-NL" sz="1900" u="none" cap="none" strike="noStrike">
                <a:solidFill>
                  <a:srgbClr val="FFFFFF"/>
                </a:solidFill>
                <a:latin typeface="Open Sans"/>
                <a:ea typeface="Open Sans"/>
                <a:cs typeface="Open Sans"/>
                <a:sym typeface="Open Sans"/>
              </a:rPr>
              <a:t>Onderwijs </a:t>
            </a:r>
            <a:endParaRPr b="0" i="0" sz="19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2300"/>
              <a:buFont typeface="Arial"/>
              <a:buNone/>
            </a:pPr>
            <a:r>
              <a:rPr b="1" i="0" lang="nl-NL" sz="1900" u="none" cap="none" strike="noStrike">
                <a:solidFill>
                  <a:srgbClr val="FFFFFF"/>
                </a:solidFill>
                <a:latin typeface="Open Sans"/>
                <a:ea typeface="Open Sans"/>
                <a:cs typeface="Open Sans"/>
                <a:sym typeface="Open Sans"/>
              </a:rPr>
              <a:t>voor </a:t>
            </a:r>
            <a:r>
              <a:rPr b="1" i="0" lang="nl-NL" sz="1900" u="none" cap="none" strike="noStrike">
                <a:solidFill>
                  <a:srgbClr val="FFDE59"/>
                </a:solidFill>
                <a:latin typeface="Open Sans"/>
                <a:ea typeface="Open Sans"/>
                <a:cs typeface="Open Sans"/>
                <a:sym typeface="Open Sans"/>
              </a:rPr>
              <a:t>studenten</a:t>
            </a:r>
            <a:endParaRPr b="1" i="0" sz="1900" u="none" cap="none" strike="noStrike">
              <a:solidFill>
                <a:srgbClr val="FFDE59"/>
              </a:solidFill>
              <a:latin typeface="Open Sans"/>
              <a:ea typeface="Open Sans"/>
              <a:cs typeface="Open Sans"/>
              <a:sym typeface="Open Sans"/>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311" name="Shape 311"/>
        <p:cNvGrpSpPr/>
        <p:nvPr/>
      </p:nvGrpSpPr>
      <p:grpSpPr>
        <a:xfrm>
          <a:off x="0" y="0"/>
          <a:ext cx="0" cy="0"/>
          <a:chOff x="0" y="0"/>
          <a:chExt cx="0" cy="0"/>
        </a:xfrm>
      </p:grpSpPr>
      <p:sp>
        <p:nvSpPr>
          <p:cNvPr id="312" name="Google Shape;312;p24"/>
          <p:cNvSpPr txBox="1"/>
          <p:nvPr/>
        </p:nvSpPr>
        <p:spPr>
          <a:xfrm>
            <a:off x="2580175" y="-2271"/>
            <a:ext cx="5088300" cy="3509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i="0" lang="nl-NL" sz="2400" u="none" cap="none" strike="noStrike">
                <a:solidFill>
                  <a:srgbClr val="004993"/>
                </a:solidFill>
                <a:latin typeface="Open Sans"/>
                <a:ea typeface="Open Sans"/>
                <a:cs typeface="Open Sans"/>
                <a:sym typeface="Open Sans"/>
              </a:rPr>
              <a:t>Ze verbeteren het begrip: </a:t>
            </a:r>
            <a:r>
              <a:rPr b="0" i="0" lang="nl-NL" sz="2400" u="none" cap="none" strike="noStrike">
                <a:solidFill>
                  <a:srgbClr val="004993"/>
                </a:solidFill>
                <a:latin typeface="Open Sans"/>
                <a:ea typeface="Open Sans"/>
                <a:cs typeface="Open Sans"/>
                <a:sym typeface="Open Sans"/>
              </a:rPr>
              <a:t>Studenten zijn in staat om concepten of ideeën te herzien wanneer ze een uitgebreidere variëteit aan bronnen gebruiken (dat wil zeggen hetzelfde concept herhalen terwijl er steeds een andere uitleg gehanteerd wordt) gebruiken</a:t>
            </a:r>
            <a:r>
              <a:rPr b="0" i="0" lang="nl-NL" sz="2200" u="none" cap="none" strike="noStrike">
                <a:solidFill>
                  <a:srgbClr val="004993"/>
                </a:solidFill>
                <a:latin typeface="Open Sans"/>
                <a:ea typeface="Open Sans"/>
                <a:cs typeface="Open Sans"/>
                <a:sym typeface="Open Sans"/>
              </a:rPr>
              <a:t>.</a:t>
            </a:r>
            <a:endParaRPr b="0" i="0" sz="2200" u="none" cap="none" strike="noStrike">
              <a:solidFill>
                <a:srgbClr val="000000"/>
              </a:solidFill>
              <a:latin typeface="Arial"/>
              <a:ea typeface="Arial"/>
              <a:cs typeface="Arial"/>
              <a:sym typeface="Arial"/>
            </a:endParaRPr>
          </a:p>
        </p:txBody>
      </p:sp>
      <p:sp>
        <p:nvSpPr>
          <p:cNvPr id="313" name="Google Shape;313;p24"/>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14" name="Google Shape;314;p24"/>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15" name="Google Shape;315;p24"/>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16" name="Google Shape;316;p24"/>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17" name="Google Shape;317;p24"/>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8" name="Google Shape;318;p24"/>
          <p:cNvSpPr txBox="1"/>
          <p:nvPr/>
        </p:nvSpPr>
        <p:spPr>
          <a:xfrm>
            <a:off x="185277" y="1159071"/>
            <a:ext cx="2073600" cy="11205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nl-NL" sz="1900" u="none" cap="none" strike="noStrike">
                <a:solidFill>
                  <a:srgbClr val="FFFFFF"/>
                </a:solidFill>
                <a:latin typeface="Open Sans"/>
                <a:ea typeface="Open Sans"/>
                <a:cs typeface="Open Sans"/>
                <a:sym typeface="Open Sans"/>
              </a:rPr>
              <a:t>Voordelen </a:t>
            </a:r>
            <a:r>
              <a:rPr b="1" lang="nl-NL" sz="1900">
                <a:solidFill>
                  <a:srgbClr val="FFFFFF"/>
                </a:solidFill>
                <a:latin typeface="Open Sans"/>
                <a:ea typeface="Open Sans"/>
                <a:cs typeface="Open Sans"/>
                <a:sym typeface="Open Sans"/>
              </a:rPr>
              <a:t>v</a:t>
            </a:r>
            <a:r>
              <a:rPr b="1" i="0" lang="nl-NL" sz="1900" u="none" cap="none" strike="noStrike">
                <a:solidFill>
                  <a:srgbClr val="FFFFFF"/>
                </a:solidFill>
                <a:latin typeface="Open Sans"/>
                <a:ea typeface="Open Sans"/>
                <a:cs typeface="Open Sans"/>
                <a:sym typeface="Open Sans"/>
              </a:rPr>
              <a:t>an Open </a:t>
            </a:r>
            <a:endParaRPr b="0" i="0" sz="19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2300"/>
              <a:buFont typeface="Arial"/>
              <a:buNone/>
            </a:pPr>
            <a:r>
              <a:rPr b="1" i="0" lang="nl-NL" sz="1900" u="none" cap="none" strike="noStrike">
                <a:solidFill>
                  <a:srgbClr val="FFFFFF"/>
                </a:solidFill>
                <a:latin typeface="Open Sans"/>
                <a:ea typeface="Open Sans"/>
                <a:cs typeface="Open Sans"/>
                <a:sym typeface="Open Sans"/>
              </a:rPr>
              <a:t>Onderwijs </a:t>
            </a:r>
            <a:endParaRPr b="0" i="0" sz="19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2300"/>
              <a:buFont typeface="Arial"/>
              <a:buNone/>
            </a:pPr>
            <a:r>
              <a:rPr b="1" i="0" lang="nl-NL" sz="1900" u="none" cap="none" strike="noStrike">
                <a:solidFill>
                  <a:srgbClr val="FFFFFF"/>
                </a:solidFill>
                <a:latin typeface="Open Sans"/>
                <a:ea typeface="Open Sans"/>
                <a:cs typeface="Open Sans"/>
                <a:sym typeface="Open Sans"/>
              </a:rPr>
              <a:t>voor </a:t>
            </a:r>
            <a:r>
              <a:rPr b="1" i="0" lang="nl-NL" sz="1900" u="none" cap="none" strike="noStrike">
                <a:solidFill>
                  <a:srgbClr val="FFDE59"/>
                </a:solidFill>
                <a:latin typeface="Open Sans"/>
                <a:ea typeface="Open Sans"/>
                <a:cs typeface="Open Sans"/>
                <a:sym typeface="Open Sans"/>
              </a:rPr>
              <a:t>studenten</a:t>
            </a:r>
            <a:endParaRPr b="1" i="0" sz="1900" u="none" cap="none" strike="noStrike">
              <a:solidFill>
                <a:srgbClr val="FFDE59"/>
              </a:solidFill>
              <a:latin typeface="Open Sans"/>
              <a:ea typeface="Open Sans"/>
              <a:cs typeface="Open Sans"/>
              <a:sym typeface="Open Sans"/>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322" name="Shape 322"/>
        <p:cNvGrpSpPr/>
        <p:nvPr/>
      </p:nvGrpSpPr>
      <p:grpSpPr>
        <a:xfrm>
          <a:off x="0" y="0"/>
          <a:ext cx="0" cy="0"/>
          <a:chOff x="0" y="0"/>
          <a:chExt cx="0" cy="0"/>
        </a:xfrm>
      </p:grpSpPr>
      <p:sp>
        <p:nvSpPr>
          <p:cNvPr id="323" name="Google Shape;323;p25"/>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24" name="Google Shape;324;p25"/>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25" name="Google Shape;325;p25"/>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26" name="Google Shape;326;p25"/>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27" name="Google Shape;327;p25"/>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8" name="Google Shape;328;p25"/>
          <p:cNvSpPr txBox="1"/>
          <p:nvPr/>
        </p:nvSpPr>
        <p:spPr>
          <a:xfrm>
            <a:off x="2591050" y="380267"/>
            <a:ext cx="5088300" cy="26781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800"/>
              <a:buFont typeface="Arial"/>
              <a:buNone/>
            </a:pPr>
            <a:r>
              <a:rPr b="1" i="0" lang="nl-NL" sz="2400" u="none" cap="none" strike="noStrike">
                <a:solidFill>
                  <a:srgbClr val="004993"/>
                </a:solidFill>
                <a:latin typeface="Open Sans"/>
                <a:ea typeface="Open Sans"/>
                <a:cs typeface="Open Sans"/>
                <a:sym typeface="Open Sans"/>
              </a:rPr>
              <a:t>Co-creatie</a:t>
            </a:r>
            <a:r>
              <a:rPr b="0" i="0" lang="nl-NL" sz="2400" u="none" cap="none" strike="noStrike">
                <a:solidFill>
                  <a:srgbClr val="004993"/>
                </a:solidFill>
                <a:latin typeface="Open Sans"/>
                <a:ea typeface="Open Sans"/>
                <a:cs typeface="Open Sans"/>
                <a:sym typeface="Open Sans"/>
              </a:rPr>
              <a:t> </a:t>
            </a:r>
            <a:endParaRPr b="0" i="0" sz="2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800"/>
              <a:buFont typeface="Arial"/>
              <a:buNone/>
            </a:pPr>
            <a:r>
              <a:rPr b="0" i="0" lang="nl-NL" sz="2400" u="none" cap="none" strike="noStrike">
                <a:solidFill>
                  <a:srgbClr val="004993"/>
                </a:solidFill>
                <a:latin typeface="Open Sans"/>
                <a:ea typeface="Open Sans"/>
                <a:cs typeface="Open Sans"/>
                <a:sym typeface="Open Sans"/>
              </a:rPr>
              <a:t>OER geven de studenten de mogelijkheid om co-creatiepartners te worden en op die manier voordeel te behalen.</a:t>
            </a:r>
            <a:endParaRPr b="0" i="0" sz="2800" u="none" cap="none" strike="noStrike">
              <a:solidFill>
                <a:srgbClr val="000000"/>
              </a:solidFill>
              <a:latin typeface="Arial"/>
              <a:ea typeface="Arial"/>
              <a:cs typeface="Arial"/>
              <a:sym typeface="Arial"/>
            </a:endParaRPr>
          </a:p>
        </p:txBody>
      </p:sp>
      <p:sp>
        <p:nvSpPr>
          <p:cNvPr id="329" name="Google Shape;329;p25"/>
          <p:cNvSpPr txBox="1"/>
          <p:nvPr/>
        </p:nvSpPr>
        <p:spPr>
          <a:xfrm>
            <a:off x="185277" y="1159071"/>
            <a:ext cx="2073600" cy="11205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nl-NL" sz="1900" u="none" cap="none" strike="noStrike">
                <a:solidFill>
                  <a:srgbClr val="FFFFFF"/>
                </a:solidFill>
                <a:latin typeface="Open Sans"/>
                <a:ea typeface="Open Sans"/>
                <a:cs typeface="Open Sans"/>
                <a:sym typeface="Open Sans"/>
              </a:rPr>
              <a:t>Voordelen </a:t>
            </a:r>
            <a:r>
              <a:rPr b="1" lang="nl-NL" sz="1900">
                <a:solidFill>
                  <a:srgbClr val="FFFFFF"/>
                </a:solidFill>
                <a:latin typeface="Open Sans"/>
                <a:ea typeface="Open Sans"/>
                <a:cs typeface="Open Sans"/>
                <a:sym typeface="Open Sans"/>
              </a:rPr>
              <a:t>v</a:t>
            </a:r>
            <a:r>
              <a:rPr b="1" i="0" lang="nl-NL" sz="1900" u="none" cap="none" strike="noStrike">
                <a:solidFill>
                  <a:srgbClr val="FFFFFF"/>
                </a:solidFill>
                <a:latin typeface="Open Sans"/>
                <a:ea typeface="Open Sans"/>
                <a:cs typeface="Open Sans"/>
                <a:sym typeface="Open Sans"/>
              </a:rPr>
              <a:t>an Open </a:t>
            </a:r>
            <a:endParaRPr b="0" i="0" sz="19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2300"/>
              <a:buFont typeface="Arial"/>
              <a:buNone/>
            </a:pPr>
            <a:r>
              <a:rPr b="1" i="0" lang="nl-NL" sz="1900" u="none" cap="none" strike="noStrike">
                <a:solidFill>
                  <a:srgbClr val="FFFFFF"/>
                </a:solidFill>
                <a:latin typeface="Open Sans"/>
                <a:ea typeface="Open Sans"/>
                <a:cs typeface="Open Sans"/>
                <a:sym typeface="Open Sans"/>
              </a:rPr>
              <a:t>Onderwijs </a:t>
            </a:r>
            <a:endParaRPr b="0" i="0" sz="19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2300"/>
              <a:buFont typeface="Arial"/>
              <a:buNone/>
            </a:pPr>
            <a:r>
              <a:rPr b="1" i="0" lang="nl-NL" sz="1900" u="none" cap="none" strike="noStrike">
                <a:solidFill>
                  <a:srgbClr val="FFFFFF"/>
                </a:solidFill>
                <a:latin typeface="Open Sans"/>
                <a:ea typeface="Open Sans"/>
                <a:cs typeface="Open Sans"/>
                <a:sym typeface="Open Sans"/>
              </a:rPr>
              <a:t>voor </a:t>
            </a:r>
            <a:r>
              <a:rPr b="1" i="0" lang="nl-NL" sz="1900" u="none" cap="none" strike="noStrike">
                <a:solidFill>
                  <a:srgbClr val="FFDE59"/>
                </a:solidFill>
                <a:latin typeface="Open Sans"/>
                <a:ea typeface="Open Sans"/>
                <a:cs typeface="Open Sans"/>
                <a:sym typeface="Open Sans"/>
              </a:rPr>
              <a:t>studenten</a:t>
            </a:r>
            <a:endParaRPr b="1" i="0" sz="1900" u="none" cap="none" strike="noStrike">
              <a:solidFill>
                <a:srgbClr val="FFDE59"/>
              </a:solidFill>
              <a:latin typeface="Open Sans"/>
              <a:ea typeface="Open Sans"/>
              <a:cs typeface="Open Sans"/>
              <a:sym typeface="Open Sans"/>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33" name="Shape 333"/>
        <p:cNvGrpSpPr/>
        <p:nvPr/>
      </p:nvGrpSpPr>
      <p:grpSpPr>
        <a:xfrm>
          <a:off x="0" y="0"/>
          <a:ext cx="0" cy="0"/>
          <a:chOff x="0" y="0"/>
          <a:chExt cx="0" cy="0"/>
        </a:xfrm>
      </p:grpSpPr>
      <p:sp>
        <p:nvSpPr>
          <p:cNvPr id="334" name="Google Shape;334;p26"/>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35" name="Google Shape;335;p26"/>
          <p:cNvSpPr txBox="1"/>
          <p:nvPr/>
        </p:nvSpPr>
        <p:spPr>
          <a:xfrm>
            <a:off x="2567775" y="157075"/>
            <a:ext cx="4623600" cy="3124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300"/>
              <a:buFont typeface="Arial"/>
              <a:buNone/>
            </a:pPr>
            <a:r>
              <a:rPr b="1" i="0" lang="nl-NL" sz="2300" u="none" cap="none" strike="noStrike">
                <a:solidFill>
                  <a:srgbClr val="004993"/>
                </a:solidFill>
                <a:latin typeface="Open Sans"/>
                <a:ea typeface="Open Sans"/>
                <a:cs typeface="Open Sans"/>
                <a:sym typeface="Open Sans"/>
              </a:rPr>
              <a:t>Aanpassingen zijn toegestaan</a:t>
            </a:r>
            <a:endParaRPr b="1" i="0" sz="2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400"/>
              <a:buFont typeface="Arial"/>
              <a:buNone/>
            </a:pPr>
            <a:r>
              <a:rPr b="0" i="0" lang="nl-NL" sz="2400" u="none" cap="none" strike="noStrike">
                <a:solidFill>
                  <a:srgbClr val="004993"/>
                </a:solidFill>
                <a:latin typeface="Open Sans"/>
                <a:ea typeface="Open Sans"/>
                <a:cs typeface="Open Sans"/>
                <a:sym typeface="Open Sans"/>
              </a:rPr>
              <a:t>Docenten kunnen (gedeeltelijk of in z'n geheel) OER aan hun behoeftes aanpassen, de beste cursusmaterialen mixen voor elke leerervaring, terwijl daarmee de kwaliteit van de OER continu verbeterd wordt.</a:t>
            </a:r>
            <a:endParaRPr b="0" i="0" sz="2400" u="none" cap="none" strike="noStrike">
              <a:solidFill>
                <a:srgbClr val="004993"/>
              </a:solidFill>
              <a:latin typeface="Arial"/>
              <a:ea typeface="Arial"/>
              <a:cs typeface="Arial"/>
              <a:sym typeface="Arial"/>
            </a:endParaRPr>
          </a:p>
        </p:txBody>
      </p:sp>
      <p:sp>
        <p:nvSpPr>
          <p:cNvPr id="336" name="Google Shape;336;p26"/>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37" name="Google Shape;337;p26"/>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38" name="Google Shape;338;p26"/>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39" name="Google Shape;339;p26"/>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0" name="Google Shape;340;p26"/>
          <p:cNvSpPr txBox="1"/>
          <p:nvPr/>
        </p:nvSpPr>
        <p:spPr>
          <a:xfrm>
            <a:off x="162475" y="1159075"/>
            <a:ext cx="2073600" cy="11205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nl-NL" sz="1900" u="none" cap="none" strike="noStrike">
                <a:solidFill>
                  <a:srgbClr val="FFFFFF"/>
                </a:solidFill>
                <a:latin typeface="Open Sans"/>
                <a:ea typeface="Open Sans"/>
                <a:cs typeface="Open Sans"/>
                <a:sym typeface="Open Sans"/>
              </a:rPr>
              <a:t>Voordelen van Open </a:t>
            </a:r>
            <a:endParaRPr b="0" i="0" sz="19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2300"/>
              <a:buFont typeface="Arial"/>
              <a:buNone/>
            </a:pPr>
            <a:r>
              <a:rPr b="1" i="0" lang="nl-NL" sz="1900" u="none" cap="none" strike="noStrike">
                <a:solidFill>
                  <a:srgbClr val="FFFFFF"/>
                </a:solidFill>
                <a:latin typeface="Open Sans"/>
                <a:ea typeface="Open Sans"/>
                <a:cs typeface="Open Sans"/>
                <a:sym typeface="Open Sans"/>
              </a:rPr>
              <a:t>Onderwijs </a:t>
            </a:r>
            <a:endParaRPr b="0" i="0" sz="19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2300"/>
              <a:buFont typeface="Arial"/>
              <a:buNone/>
            </a:pPr>
            <a:r>
              <a:rPr b="1" i="0" lang="nl-NL" sz="1900" u="none" cap="none" strike="noStrike">
                <a:solidFill>
                  <a:srgbClr val="FFFFFF"/>
                </a:solidFill>
                <a:latin typeface="Open Sans"/>
                <a:ea typeface="Open Sans"/>
                <a:cs typeface="Open Sans"/>
                <a:sym typeface="Open Sans"/>
              </a:rPr>
              <a:t>voor </a:t>
            </a:r>
            <a:r>
              <a:rPr b="1" i="0" lang="nl-NL" sz="1900" u="none" cap="none" strike="noStrike">
                <a:solidFill>
                  <a:srgbClr val="FFAB40"/>
                </a:solidFill>
                <a:latin typeface="Open Sans"/>
                <a:ea typeface="Open Sans"/>
                <a:cs typeface="Open Sans"/>
                <a:sym typeface="Open Sans"/>
              </a:rPr>
              <a:t>docenten</a:t>
            </a:r>
            <a:endParaRPr b="1" i="0" sz="1900" u="none" cap="none" strike="noStrike">
              <a:solidFill>
                <a:srgbClr val="FFAB40"/>
              </a:solidFill>
              <a:latin typeface="Open Sans"/>
              <a:ea typeface="Open Sans"/>
              <a:cs typeface="Open Sans"/>
              <a:sym typeface="Open Sans"/>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44" name="Shape 344"/>
        <p:cNvGrpSpPr/>
        <p:nvPr/>
      </p:nvGrpSpPr>
      <p:grpSpPr>
        <a:xfrm>
          <a:off x="0" y="0"/>
          <a:ext cx="0" cy="0"/>
          <a:chOff x="0" y="0"/>
          <a:chExt cx="0" cy="0"/>
        </a:xfrm>
      </p:grpSpPr>
      <p:sp>
        <p:nvSpPr>
          <p:cNvPr id="345" name="Google Shape;345;p27"/>
          <p:cNvSpPr/>
          <p:nvPr/>
        </p:nvSpPr>
        <p:spPr>
          <a:xfrm>
            <a:off x="-500" y="3503850"/>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46" name="Google Shape;346;p27"/>
          <p:cNvSpPr txBox="1"/>
          <p:nvPr/>
        </p:nvSpPr>
        <p:spPr>
          <a:xfrm>
            <a:off x="2570425" y="480325"/>
            <a:ext cx="4832100" cy="2478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300"/>
              <a:buFont typeface="Arial"/>
              <a:buNone/>
            </a:pPr>
            <a:r>
              <a:rPr b="1" i="1" lang="nl-NL" sz="2300" u="none" cap="none" strike="noStrike">
                <a:solidFill>
                  <a:srgbClr val="004993"/>
                </a:solidFill>
                <a:latin typeface="Open Sans"/>
                <a:ea typeface="Open Sans"/>
                <a:cs typeface="Open Sans"/>
                <a:sym typeface="Open Sans"/>
              </a:rPr>
              <a:t>Open pedagogy</a:t>
            </a:r>
            <a:r>
              <a:rPr b="0" i="0" lang="nl-NL" sz="2300" u="none" cap="none" strike="noStrike">
                <a:solidFill>
                  <a:srgbClr val="004993"/>
                </a:solidFill>
                <a:latin typeface="Open Sans"/>
                <a:ea typeface="Open Sans"/>
                <a:cs typeface="Open Sans"/>
                <a:sym typeface="Open Sans"/>
              </a:rPr>
              <a:t> </a:t>
            </a:r>
            <a:r>
              <a:rPr b="1" i="0" lang="nl-NL" sz="2300" u="none" cap="none" strike="noStrike">
                <a:solidFill>
                  <a:srgbClr val="004993"/>
                </a:solidFill>
                <a:latin typeface="Open Sans"/>
                <a:ea typeface="Open Sans"/>
                <a:cs typeface="Open Sans"/>
                <a:sym typeface="Open Sans"/>
              </a:rPr>
              <a:t>is</a:t>
            </a:r>
            <a:r>
              <a:rPr b="0" i="0" lang="nl-NL" sz="2300" u="none" cap="none" strike="noStrike">
                <a:solidFill>
                  <a:srgbClr val="004993"/>
                </a:solidFill>
                <a:latin typeface="Open Sans"/>
                <a:ea typeface="Open Sans"/>
                <a:cs typeface="Open Sans"/>
                <a:sym typeface="Open Sans"/>
              </a:rPr>
              <a:t> </a:t>
            </a:r>
            <a:r>
              <a:rPr b="1" i="0" lang="nl-NL" sz="2300" u="none" cap="none" strike="noStrike">
                <a:solidFill>
                  <a:srgbClr val="004993"/>
                </a:solidFill>
                <a:latin typeface="Open Sans"/>
                <a:ea typeface="Open Sans"/>
                <a:cs typeface="Open Sans"/>
                <a:sym typeface="Open Sans"/>
              </a:rPr>
              <a:t>gegarandeerd</a:t>
            </a:r>
            <a:endParaRPr b="1" i="0" sz="2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100"/>
              <a:buFont typeface="Arial"/>
              <a:buNone/>
            </a:pPr>
            <a:r>
              <a:rPr b="0" i="0" lang="nl-NL" sz="2100" u="none" cap="none" strike="noStrike">
                <a:solidFill>
                  <a:srgbClr val="004993"/>
                </a:solidFill>
                <a:latin typeface="Open Sans"/>
                <a:ea typeface="Open Sans"/>
                <a:cs typeface="Open Sans"/>
                <a:sym typeface="Open Sans"/>
              </a:rPr>
              <a:t>Met OER zijn studenten zeer betrokken bij het onderwijskundige proces en in het creëren van leermaterialen, waarbij ze zich dit  </a:t>
            </a:r>
            <a:r>
              <a:rPr b="0" i="1" lang="nl-NL" sz="2100" u="none" cap="none" strike="noStrike">
                <a:solidFill>
                  <a:srgbClr val="004993"/>
                </a:solidFill>
                <a:latin typeface="Open Sans"/>
                <a:ea typeface="Open Sans"/>
                <a:cs typeface="Open Sans"/>
                <a:sym typeface="Open Sans"/>
              </a:rPr>
              <a:t>letterlijk</a:t>
            </a:r>
            <a:r>
              <a:rPr b="0" i="0" lang="nl-NL" sz="2100" u="none" cap="none" strike="noStrike">
                <a:solidFill>
                  <a:srgbClr val="004993"/>
                </a:solidFill>
                <a:latin typeface="Open Sans"/>
                <a:ea typeface="Open Sans"/>
                <a:cs typeface="Open Sans"/>
                <a:sym typeface="Open Sans"/>
              </a:rPr>
              <a:t> eigen maken, onder </a:t>
            </a:r>
            <a:r>
              <a:rPr lang="nl-NL" sz="2100">
                <a:solidFill>
                  <a:srgbClr val="004993"/>
                </a:solidFill>
                <a:latin typeface="Open Sans"/>
                <a:ea typeface="Open Sans"/>
                <a:cs typeface="Open Sans"/>
                <a:sym typeface="Open Sans"/>
              </a:rPr>
              <a:t>begeleiding</a:t>
            </a:r>
            <a:r>
              <a:rPr lang="nl-NL" sz="1300">
                <a:solidFill>
                  <a:srgbClr val="004993"/>
                </a:solidFill>
                <a:latin typeface="Open Sans"/>
                <a:ea typeface="Open Sans"/>
                <a:cs typeface="Open Sans"/>
                <a:sym typeface="Open Sans"/>
              </a:rPr>
              <a:t> </a:t>
            </a:r>
            <a:r>
              <a:rPr b="0" i="0" lang="nl-NL" sz="2100" u="none" cap="none" strike="noStrike">
                <a:solidFill>
                  <a:srgbClr val="004993"/>
                </a:solidFill>
                <a:latin typeface="Open Sans"/>
                <a:ea typeface="Open Sans"/>
                <a:cs typeface="Open Sans"/>
                <a:sym typeface="Open Sans"/>
              </a:rPr>
              <a:t>van de docent.</a:t>
            </a:r>
            <a:endParaRPr b="0" i="0" sz="2100" u="none" cap="none" strike="noStrike">
              <a:solidFill>
                <a:srgbClr val="000000"/>
              </a:solidFill>
              <a:latin typeface="Arial"/>
              <a:ea typeface="Arial"/>
              <a:cs typeface="Arial"/>
              <a:sym typeface="Arial"/>
            </a:endParaRPr>
          </a:p>
        </p:txBody>
      </p:sp>
      <p:sp>
        <p:nvSpPr>
          <p:cNvPr id="347" name="Google Shape;347;p27"/>
          <p:cNvSpPr/>
          <p:nvPr/>
        </p:nvSpPr>
        <p:spPr>
          <a:xfrm>
            <a:off x="-500" y="-5525"/>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48" name="Google Shape;348;p27"/>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49" name="Google Shape;349;p27"/>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50" name="Google Shape;350;p27"/>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1" name="Google Shape;351;p27"/>
          <p:cNvSpPr txBox="1"/>
          <p:nvPr/>
        </p:nvSpPr>
        <p:spPr>
          <a:xfrm>
            <a:off x="162475" y="1159075"/>
            <a:ext cx="2073600" cy="11205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nl-NL" sz="1900" u="none" cap="none" strike="noStrike">
                <a:solidFill>
                  <a:srgbClr val="FFFFFF"/>
                </a:solidFill>
                <a:latin typeface="Open Sans"/>
                <a:ea typeface="Open Sans"/>
                <a:cs typeface="Open Sans"/>
                <a:sym typeface="Open Sans"/>
              </a:rPr>
              <a:t>Voordelen van Open </a:t>
            </a:r>
            <a:endParaRPr b="0" i="0" sz="19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2300"/>
              <a:buFont typeface="Arial"/>
              <a:buNone/>
            </a:pPr>
            <a:r>
              <a:rPr b="1" i="0" lang="nl-NL" sz="1900" u="none" cap="none" strike="noStrike">
                <a:solidFill>
                  <a:srgbClr val="FFFFFF"/>
                </a:solidFill>
                <a:latin typeface="Open Sans"/>
                <a:ea typeface="Open Sans"/>
                <a:cs typeface="Open Sans"/>
                <a:sym typeface="Open Sans"/>
              </a:rPr>
              <a:t>Onderwijs </a:t>
            </a:r>
            <a:endParaRPr b="0" i="0" sz="19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2300"/>
              <a:buFont typeface="Arial"/>
              <a:buNone/>
            </a:pPr>
            <a:r>
              <a:rPr b="1" i="0" lang="nl-NL" sz="1900" u="none" cap="none" strike="noStrike">
                <a:solidFill>
                  <a:srgbClr val="FFFFFF"/>
                </a:solidFill>
                <a:latin typeface="Open Sans"/>
                <a:ea typeface="Open Sans"/>
                <a:cs typeface="Open Sans"/>
                <a:sym typeface="Open Sans"/>
              </a:rPr>
              <a:t>voor </a:t>
            </a:r>
            <a:r>
              <a:rPr b="1" i="0" lang="nl-NL" sz="1900" u="none" cap="none" strike="noStrike">
                <a:solidFill>
                  <a:srgbClr val="FFAB40"/>
                </a:solidFill>
                <a:latin typeface="Open Sans"/>
                <a:ea typeface="Open Sans"/>
                <a:cs typeface="Open Sans"/>
                <a:sym typeface="Open Sans"/>
              </a:rPr>
              <a:t>docenten</a:t>
            </a:r>
            <a:endParaRPr b="1" i="0" sz="1900" u="none" cap="none" strike="noStrike">
              <a:solidFill>
                <a:srgbClr val="FFAB40"/>
              </a:solidFill>
              <a:latin typeface="Open Sans"/>
              <a:ea typeface="Open Sans"/>
              <a:cs typeface="Open Sans"/>
              <a:sym typeface="Open Sans"/>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55" name="Shape 355"/>
        <p:cNvGrpSpPr/>
        <p:nvPr/>
      </p:nvGrpSpPr>
      <p:grpSpPr>
        <a:xfrm>
          <a:off x="0" y="0"/>
          <a:ext cx="0" cy="0"/>
          <a:chOff x="0" y="0"/>
          <a:chExt cx="0" cy="0"/>
        </a:xfrm>
      </p:grpSpPr>
      <p:sp>
        <p:nvSpPr>
          <p:cNvPr id="356" name="Google Shape;356;p28"/>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57" name="Google Shape;357;p28"/>
          <p:cNvSpPr txBox="1"/>
          <p:nvPr/>
        </p:nvSpPr>
        <p:spPr>
          <a:xfrm>
            <a:off x="2557800" y="243763"/>
            <a:ext cx="4878900" cy="3032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300"/>
              <a:buFont typeface="Arial"/>
              <a:buNone/>
            </a:pPr>
            <a:r>
              <a:rPr b="1" i="0" lang="nl-NL" sz="2300" u="none" cap="none" strike="noStrike">
                <a:solidFill>
                  <a:srgbClr val="004993"/>
                </a:solidFill>
                <a:latin typeface="Open Sans"/>
                <a:ea typeface="Open Sans"/>
                <a:cs typeface="Open Sans"/>
                <a:sym typeface="Open Sans"/>
              </a:rPr>
              <a:t>Het vergroten van de reputatie</a:t>
            </a:r>
            <a:endParaRPr b="1" i="0" sz="2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400"/>
              <a:buFont typeface="Arial"/>
              <a:buNone/>
            </a:pPr>
            <a:r>
              <a:rPr b="0" i="0" lang="nl-NL" sz="2400" u="none" cap="none" strike="noStrike">
                <a:solidFill>
                  <a:srgbClr val="004993"/>
                </a:solidFill>
                <a:latin typeface="Open Sans"/>
                <a:ea typeface="Open Sans"/>
                <a:cs typeface="Open Sans"/>
                <a:sym typeface="Open Sans"/>
              </a:rPr>
              <a:t>Kwalitatieve</a:t>
            </a:r>
            <a:r>
              <a:rPr b="0" i="0" lang="nl-NL" sz="2400" u="none" cap="none" strike="noStrike">
                <a:solidFill>
                  <a:srgbClr val="FF0000"/>
                </a:solidFill>
                <a:latin typeface="Open Sans"/>
                <a:ea typeface="Open Sans"/>
                <a:cs typeface="Open Sans"/>
                <a:sym typeface="Open Sans"/>
              </a:rPr>
              <a:t> </a:t>
            </a:r>
            <a:r>
              <a:rPr b="0" i="0" lang="nl-NL" sz="2400" u="none" cap="none" strike="noStrike">
                <a:solidFill>
                  <a:srgbClr val="004993"/>
                </a:solidFill>
                <a:latin typeface="Open Sans"/>
                <a:ea typeface="Open Sans"/>
                <a:cs typeface="Open Sans"/>
                <a:sym typeface="Open Sans"/>
              </a:rPr>
              <a:t>OER </a:t>
            </a:r>
            <a:r>
              <a:rPr b="0" i="0" lang="nl-NL" sz="2300" u="none" cap="none" strike="noStrike">
                <a:solidFill>
                  <a:srgbClr val="004993"/>
                </a:solidFill>
                <a:latin typeface="Open Sans"/>
                <a:ea typeface="Open Sans"/>
                <a:cs typeface="Open Sans"/>
                <a:sym typeface="Open Sans"/>
              </a:rPr>
              <a:t>verhogen de reputatie van de docent op lokaal en wereldwijd niveau, terwijl ze tegelijkertijd nieuwe mogelijkheden bieden om met collega's van over de hele wereld samen te werken.</a:t>
            </a:r>
            <a:endParaRPr b="0" i="0" sz="2300" u="none" cap="none" strike="noStrike">
              <a:solidFill>
                <a:srgbClr val="000000"/>
              </a:solidFill>
              <a:latin typeface="Arial"/>
              <a:ea typeface="Arial"/>
              <a:cs typeface="Arial"/>
              <a:sym typeface="Arial"/>
            </a:endParaRPr>
          </a:p>
        </p:txBody>
      </p:sp>
      <p:sp>
        <p:nvSpPr>
          <p:cNvPr id="358" name="Google Shape;358;p28"/>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59" name="Google Shape;359;p28"/>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60" name="Google Shape;360;p28"/>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61" name="Google Shape;361;p28"/>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2" name="Google Shape;362;p28"/>
          <p:cNvSpPr txBox="1"/>
          <p:nvPr/>
        </p:nvSpPr>
        <p:spPr>
          <a:xfrm>
            <a:off x="162475" y="1159075"/>
            <a:ext cx="2073600" cy="11205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nl-NL" sz="1900" u="none" cap="none" strike="noStrike">
                <a:solidFill>
                  <a:srgbClr val="FFFFFF"/>
                </a:solidFill>
                <a:latin typeface="Open Sans"/>
                <a:ea typeface="Open Sans"/>
                <a:cs typeface="Open Sans"/>
                <a:sym typeface="Open Sans"/>
              </a:rPr>
              <a:t>Voordelen van Open </a:t>
            </a:r>
            <a:endParaRPr b="0" i="0" sz="19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2300"/>
              <a:buFont typeface="Arial"/>
              <a:buNone/>
            </a:pPr>
            <a:r>
              <a:rPr b="1" i="0" lang="nl-NL" sz="1900" u="none" cap="none" strike="noStrike">
                <a:solidFill>
                  <a:srgbClr val="FFFFFF"/>
                </a:solidFill>
                <a:latin typeface="Open Sans"/>
                <a:ea typeface="Open Sans"/>
                <a:cs typeface="Open Sans"/>
                <a:sym typeface="Open Sans"/>
              </a:rPr>
              <a:t>Onderwijs </a:t>
            </a:r>
            <a:endParaRPr b="0" i="0" sz="19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2300"/>
              <a:buFont typeface="Arial"/>
              <a:buNone/>
            </a:pPr>
            <a:r>
              <a:rPr b="1" i="0" lang="nl-NL" sz="1900" u="none" cap="none" strike="noStrike">
                <a:solidFill>
                  <a:srgbClr val="FFFFFF"/>
                </a:solidFill>
                <a:latin typeface="Open Sans"/>
                <a:ea typeface="Open Sans"/>
                <a:cs typeface="Open Sans"/>
                <a:sym typeface="Open Sans"/>
              </a:rPr>
              <a:t>voor </a:t>
            </a:r>
            <a:r>
              <a:rPr b="1" i="0" lang="nl-NL" sz="1900" u="none" cap="none" strike="noStrike">
                <a:solidFill>
                  <a:srgbClr val="FFAB40"/>
                </a:solidFill>
                <a:latin typeface="Open Sans"/>
                <a:ea typeface="Open Sans"/>
                <a:cs typeface="Open Sans"/>
                <a:sym typeface="Open Sans"/>
              </a:rPr>
              <a:t>docenten</a:t>
            </a:r>
            <a:endParaRPr b="1" i="0" sz="1900" u="none" cap="none" strike="noStrike">
              <a:solidFill>
                <a:srgbClr val="FFAB40"/>
              </a:solidFill>
              <a:latin typeface="Open Sans"/>
              <a:ea typeface="Open Sans"/>
              <a:cs typeface="Open Sans"/>
              <a:sym typeface="Open Sans"/>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66" name="Shape 366"/>
        <p:cNvGrpSpPr/>
        <p:nvPr/>
      </p:nvGrpSpPr>
      <p:grpSpPr>
        <a:xfrm>
          <a:off x="0" y="0"/>
          <a:ext cx="0" cy="0"/>
          <a:chOff x="0" y="0"/>
          <a:chExt cx="0" cy="0"/>
        </a:xfrm>
      </p:grpSpPr>
      <p:sp>
        <p:nvSpPr>
          <p:cNvPr id="367" name="Google Shape;367;p29"/>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68" name="Google Shape;368;p29"/>
          <p:cNvSpPr txBox="1"/>
          <p:nvPr/>
        </p:nvSpPr>
        <p:spPr>
          <a:xfrm>
            <a:off x="2598500" y="703675"/>
            <a:ext cx="4951500" cy="2031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i="0" lang="nl-NL" sz="2400" u="none" cap="none" strike="noStrike">
                <a:solidFill>
                  <a:srgbClr val="004993"/>
                </a:solidFill>
                <a:latin typeface="Open Sans"/>
                <a:ea typeface="Open Sans"/>
                <a:cs typeface="Open Sans"/>
                <a:sym typeface="Open Sans"/>
              </a:rPr>
              <a:t>Werkdrukvermindering</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400"/>
              <a:buFont typeface="Arial"/>
              <a:buNone/>
            </a:pPr>
            <a:r>
              <a:rPr b="0" i="0" lang="nl-NL" sz="2400" u="none" cap="none" strike="noStrike">
                <a:solidFill>
                  <a:srgbClr val="004993"/>
                </a:solidFill>
                <a:latin typeface="Open Sans"/>
                <a:ea typeface="Open Sans"/>
                <a:cs typeface="Open Sans"/>
                <a:sym typeface="Open Sans"/>
              </a:rPr>
              <a:t>Docenten hoeven niet iedere keer het wiel uit te vinden, maar kunnen dat wat er al is hergebruiken </a:t>
            </a:r>
            <a:endParaRPr b="0" i="0" sz="2400" u="none" cap="none" strike="noStrike">
              <a:solidFill>
                <a:srgbClr val="000000"/>
              </a:solidFill>
              <a:latin typeface="Arial"/>
              <a:ea typeface="Arial"/>
              <a:cs typeface="Arial"/>
              <a:sym typeface="Arial"/>
            </a:endParaRPr>
          </a:p>
        </p:txBody>
      </p:sp>
      <p:sp>
        <p:nvSpPr>
          <p:cNvPr id="369" name="Google Shape;369;p29"/>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70" name="Google Shape;370;p29"/>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71" name="Google Shape;371;p29"/>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72" name="Google Shape;372;p29"/>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3" name="Google Shape;373;p29"/>
          <p:cNvSpPr txBox="1"/>
          <p:nvPr/>
        </p:nvSpPr>
        <p:spPr>
          <a:xfrm>
            <a:off x="162475" y="1159075"/>
            <a:ext cx="2073600" cy="11205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nl-NL" sz="1900" u="none" cap="none" strike="noStrike">
                <a:solidFill>
                  <a:srgbClr val="FFFFFF"/>
                </a:solidFill>
                <a:latin typeface="Open Sans"/>
                <a:ea typeface="Open Sans"/>
                <a:cs typeface="Open Sans"/>
                <a:sym typeface="Open Sans"/>
              </a:rPr>
              <a:t>Voordelen van Open </a:t>
            </a:r>
            <a:endParaRPr b="0" i="0" sz="19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2300"/>
              <a:buFont typeface="Arial"/>
              <a:buNone/>
            </a:pPr>
            <a:r>
              <a:rPr b="1" i="0" lang="nl-NL" sz="1900" u="none" cap="none" strike="noStrike">
                <a:solidFill>
                  <a:srgbClr val="FFFFFF"/>
                </a:solidFill>
                <a:latin typeface="Open Sans"/>
                <a:ea typeface="Open Sans"/>
                <a:cs typeface="Open Sans"/>
                <a:sym typeface="Open Sans"/>
              </a:rPr>
              <a:t>Onderwijs </a:t>
            </a:r>
            <a:endParaRPr b="0" i="0" sz="19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2300"/>
              <a:buFont typeface="Arial"/>
              <a:buNone/>
            </a:pPr>
            <a:r>
              <a:rPr b="1" i="0" lang="nl-NL" sz="1900" u="none" cap="none" strike="noStrike">
                <a:solidFill>
                  <a:srgbClr val="FFFFFF"/>
                </a:solidFill>
                <a:latin typeface="Open Sans"/>
                <a:ea typeface="Open Sans"/>
                <a:cs typeface="Open Sans"/>
                <a:sym typeface="Open Sans"/>
              </a:rPr>
              <a:t>voor </a:t>
            </a:r>
            <a:r>
              <a:rPr b="1" i="0" lang="nl-NL" sz="1900" u="none" cap="none" strike="noStrike">
                <a:solidFill>
                  <a:srgbClr val="FFAB40"/>
                </a:solidFill>
                <a:latin typeface="Open Sans"/>
                <a:ea typeface="Open Sans"/>
                <a:cs typeface="Open Sans"/>
                <a:sym typeface="Open Sans"/>
              </a:rPr>
              <a:t>docenten</a:t>
            </a:r>
            <a:endParaRPr b="1" i="0" sz="1900" u="none" cap="none" strike="noStrike">
              <a:solidFill>
                <a:srgbClr val="FFAB40"/>
              </a:solidFill>
              <a:latin typeface="Open Sans"/>
              <a:ea typeface="Open Sans"/>
              <a:cs typeface="Open Sans"/>
              <a:sym typeface="Open Sans"/>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71" name="Shape 71"/>
        <p:cNvGrpSpPr/>
        <p:nvPr/>
      </p:nvGrpSpPr>
      <p:grpSpPr>
        <a:xfrm>
          <a:off x="0" y="0"/>
          <a:ext cx="0" cy="0"/>
          <a:chOff x="0" y="0"/>
          <a:chExt cx="0" cy="0"/>
        </a:xfrm>
      </p:grpSpPr>
      <p:sp>
        <p:nvSpPr>
          <p:cNvPr id="72" name="Google Shape;72;p3"/>
          <p:cNvSpPr txBox="1"/>
          <p:nvPr/>
        </p:nvSpPr>
        <p:spPr>
          <a:xfrm>
            <a:off x="3241942" y="939784"/>
            <a:ext cx="1823400" cy="18588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1" i="0" lang="nl-NL" sz="3700" u="none" cap="none" strike="noStrike">
                <a:solidFill>
                  <a:srgbClr val="004993"/>
                </a:solidFill>
                <a:latin typeface="Open Sans"/>
                <a:ea typeface="Open Sans"/>
                <a:cs typeface="Open Sans"/>
                <a:sym typeface="Open Sans"/>
              </a:rPr>
              <a:t>Wat </a:t>
            </a:r>
            <a:endParaRPr b="1" i="0" sz="3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3700"/>
              <a:buFont typeface="Arial"/>
              <a:buNone/>
            </a:pPr>
            <a:r>
              <a:rPr b="1" i="0" lang="nl-NL" sz="3700" u="none" cap="none" strike="noStrike">
                <a:solidFill>
                  <a:srgbClr val="004993"/>
                </a:solidFill>
                <a:latin typeface="Open Sans"/>
                <a:ea typeface="Open Sans"/>
                <a:cs typeface="Open Sans"/>
                <a:sym typeface="Open Sans"/>
              </a:rPr>
              <a:t>is </a:t>
            </a:r>
            <a:endParaRPr b="1" i="0" sz="3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3700"/>
              <a:buFont typeface="Arial"/>
              <a:buNone/>
            </a:pPr>
            <a:r>
              <a:rPr b="1" i="0" lang="nl-NL" sz="3700" u="none" cap="none" strike="noStrike">
                <a:solidFill>
                  <a:srgbClr val="004993"/>
                </a:solidFill>
                <a:latin typeface="Open Sans"/>
                <a:ea typeface="Open Sans"/>
                <a:cs typeface="Open Sans"/>
                <a:sym typeface="Open Sans"/>
              </a:rPr>
              <a:t>OER?</a:t>
            </a:r>
            <a:endParaRPr b="1" i="0" sz="3700" u="none" cap="none" strike="noStrike">
              <a:solidFill>
                <a:srgbClr val="004993"/>
              </a:solidFill>
              <a:latin typeface="Open Sans"/>
              <a:ea typeface="Open Sans"/>
              <a:cs typeface="Open Sans"/>
              <a:sym typeface="Open Sans"/>
            </a:endParaRPr>
          </a:p>
        </p:txBody>
      </p:sp>
      <p:sp>
        <p:nvSpPr>
          <p:cNvPr id="73" name="Google Shape;73;p3"/>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74" name="Google Shape;74;p3"/>
          <p:cNvPicPr preferRelativeResize="0"/>
          <p:nvPr/>
        </p:nvPicPr>
        <p:blipFill rotWithShape="1">
          <a:blip r:embed="rId3">
            <a:alphaModFix/>
          </a:blip>
          <a:srcRect b="0" l="0" r="0" t="0"/>
          <a:stretch/>
        </p:blipFill>
        <p:spPr>
          <a:xfrm>
            <a:off x="758900" y="1067800"/>
            <a:ext cx="2053626" cy="1559049"/>
          </a:xfrm>
          <a:prstGeom prst="rect">
            <a:avLst/>
          </a:prstGeom>
          <a:noFill/>
          <a:ln>
            <a:noFill/>
          </a:ln>
        </p:spPr>
      </p:pic>
      <p:sp>
        <p:nvSpPr>
          <p:cNvPr id="75" name="Google Shape;75;p3"/>
          <p:cNvSpPr txBox="1"/>
          <p:nvPr/>
        </p:nvSpPr>
        <p:spPr>
          <a:xfrm>
            <a:off x="1157425" y="1231650"/>
            <a:ext cx="31458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nl-NL" sz="3200" u="none" cap="none" strike="noStrike">
                <a:solidFill>
                  <a:schemeClr val="lt1"/>
                </a:solidFill>
                <a:latin typeface="Open Sans"/>
                <a:ea typeface="Open Sans"/>
                <a:cs typeface="Open Sans"/>
                <a:sym typeface="Open Sans"/>
              </a:rPr>
              <a:t>OER</a:t>
            </a:r>
            <a:endParaRPr b="1" i="0" sz="32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nl-NL" sz="2300" u="none" cap="none" strike="noStrike">
                <a:solidFill>
                  <a:schemeClr val="lt1"/>
                </a:solidFill>
                <a:latin typeface="Open Sans"/>
                <a:ea typeface="Open Sans"/>
                <a:cs typeface="Open Sans"/>
                <a:sym typeface="Open Sans"/>
              </a:rPr>
              <a:t>BASIS</a:t>
            </a:r>
            <a:endParaRPr b="0" i="0" sz="2300" u="none" cap="none" strike="noStrike">
              <a:solidFill>
                <a:schemeClr val="lt1"/>
              </a:solidFill>
              <a:latin typeface="Open Sans"/>
              <a:ea typeface="Open Sans"/>
              <a:cs typeface="Open Sans"/>
              <a:sym typeface="Open Sans"/>
            </a:endParaRPr>
          </a:p>
        </p:txBody>
      </p:sp>
      <p:cxnSp>
        <p:nvCxnSpPr>
          <p:cNvPr id="76" name="Google Shape;76;p3"/>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77" name="Google Shape;77;p3"/>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
        <p:nvSpPr>
          <p:cNvPr id="78" name="Google Shape;78;p3"/>
          <p:cNvSpPr txBox="1"/>
          <p:nvPr/>
        </p:nvSpPr>
        <p:spPr>
          <a:xfrm>
            <a:off x="1173150" y="3641525"/>
            <a:ext cx="4784400" cy="3657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700"/>
              <a:buFont typeface="Arial"/>
              <a:buNone/>
            </a:pPr>
            <a:r>
              <a:rPr b="0" i="0" lang="nl-NL" sz="700" u="none" cap="none" strike="noStrike">
                <a:solidFill>
                  <a:srgbClr val="000000"/>
                </a:solidFill>
                <a:latin typeface="Open Sans"/>
                <a:ea typeface="Open Sans"/>
                <a:cs typeface="Open Sans"/>
                <a:sym typeface="Open Sans"/>
              </a:rPr>
              <a:t>Dit werk is een afgeleide van “Dutch_3. OE Benefits - ENOEL cards”,</a:t>
            </a:r>
            <a:endParaRPr b="0" i="0" sz="700" u="none" cap="none" strike="noStrike">
              <a:solidFill>
                <a:schemeClr val="dk1"/>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700"/>
              <a:buFont typeface="Arial"/>
              <a:buNone/>
            </a:pPr>
            <a:r>
              <a:rPr b="0" i="0" lang="nl-NL" sz="700" u="none" cap="none" strike="noStrike">
                <a:solidFill>
                  <a:srgbClr val="004993"/>
                </a:solidFill>
                <a:latin typeface="Open Sans"/>
                <a:ea typeface="Open Sans"/>
                <a:cs typeface="Open Sans"/>
                <a:sym typeface="Open Sans"/>
              </a:rPr>
              <a:t> </a:t>
            </a:r>
            <a:r>
              <a:rPr lang="nl-NL" sz="700" u="sng">
                <a:solidFill>
                  <a:schemeClr val="hlink"/>
                </a:solidFill>
                <a:latin typeface="Open Sans"/>
                <a:ea typeface="Open Sans"/>
                <a:cs typeface="Open Sans"/>
                <a:sym typeface="Open Sans"/>
                <a:hlinkClick r:id="rId5"/>
              </a:rPr>
              <a:t>https://doi.org/10.5281/zenodo.5568482</a:t>
            </a:r>
            <a:r>
              <a:rPr b="0" i="0" lang="nl-NL" sz="700" u="none" cap="none" strike="noStrike">
                <a:solidFill>
                  <a:schemeClr val="dk1"/>
                </a:solidFill>
                <a:latin typeface="Open Sans"/>
                <a:ea typeface="Open Sans"/>
                <a:cs typeface="Open Sans"/>
                <a:sym typeface="Open Sans"/>
              </a:rPr>
              <a:t>, door</a:t>
            </a:r>
            <a:r>
              <a:rPr b="0" i="0" lang="nl-NL" sz="700" u="none" cap="none" strike="noStrike">
                <a:solidFill>
                  <a:srgbClr val="004993"/>
                </a:solidFill>
                <a:latin typeface="Open Sans"/>
                <a:ea typeface="Open Sans"/>
                <a:cs typeface="Open Sans"/>
                <a:sym typeface="Open Sans"/>
              </a:rPr>
              <a:t> </a:t>
            </a:r>
            <a:r>
              <a:rPr b="0" i="0" lang="nl-NL" sz="700" u="sng" cap="none" strike="noStrike">
                <a:solidFill>
                  <a:schemeClr val="accent5"/>
                </a:solidFill>
                <a:latin typeface="Open Sans"/>
                <a:ea typeface="Open Sans"/>
                <a:cs typeface="Open Sans"/>
                <a:sym typeface="Open Sans"/>
                <a:hlinkClick r:id="rId6">
                  <a:extLst>
                    <a:ext uri="{A12FA001-AC4F-418D-AE19-62706E023703}">
                      <ahyp:hlinkClr val="tx"/>
                    </a:ext>
                  </a:extLst>
                </a:hlinkClick>
              </a:rPr>
              <a:t>SPARC EUROPE</a:t>
            </a:r>
            <a:r>
              <a:rPr b="0" i="0" lang="nl-NL" sz="700" u="none" cap="none" strike="noStrike">
                <a:solidFill>
                  <a:srgbClr val="004993"/>
                </a:solidFill>
                <a:latin typeface="Open Sans"/>
                <a:ea typeface="Open Sans"/>
                <a:cs typeface="Open Sans"/>
                <a:sym typeface="Open Sans"/>
              </a:rPr>
              <a:t> </a:t>
            </a:r>
            <a:r>
              <a:rPr b="0" i="0" lang="nl-NL" sz="700" u="none" cap="none" strike="noStrike">
                <a:solidFill>
                  <a:schemeClr val="dk1"/>
                </a:solidFill>
                <a:latin typeface="Open Sans"/>
                <a:ea typeface="Open Sans"/>
                <a:cs typeface="Open Sans"/>
                <a:sym typeface="Open Sans"/>
              </a:rPr>
              <a:t>(ENOEL),</a:t>
            </a:r>
            <a:r>
              <a:rPr b="0" i="0" lang="nl-NL" sz="700" u="none" cap="none" strike="noStrike">
                <a:solidFill>
                  <a:srgbClr val="004993"/>
                </a:solidFill>
                <a:latin typeface="Open Sans"/>
                <a:ea typeface="Open Sans"/>
                <a:cs typeface="Open Sans"/>
                <a:sym typeface="Open Sans"/>
              </a:rPr>
              <a:t> </a:t>
            </a:r>
            <a:r>
              <a:rPr b="0" i="0" lang="nl-NL" sz="700" u="sng" cap="none" strike="noStrike">
                <a:solidFill>
                  <a:schemeClr val="accent5"/>
                </a:solidFill>
                <a:latin typeface="Open Sans"/>
                <a:ea typeface="Open Sans"/>
                <a:cs typeface="Open Sans"/>
                <a:sym typeface="Open Sans"/>
                <a:hlinkClick r:id="rId7">
                  <a:extLst>
                    <a:ext uri="{A12FA001-AC4F-418D-AE19-62706E023703}">
                      <ahyp:hlinkClr val="tx"/>
                    </a:ext>
                  </a:extLst>
                </a:hlinkClick>
              </a:rPr>
              <a:t>CC BY</a:t>
            </a:r>
            <a:endParaRPr b="0" i="0" sz="600" u="none" cap="none" strike="noStrike">
              <a:solidFill>
                <a:srgbClr val="000000"/>
              </a:solidFill>
              <a:latin typeface="Open Sans"/>
              <a:ea typeface="Open Sans"/>
              <a:cs typeface="Open Sans"/>
              <a:sym typeface="Open Sans"/>
            </a:endParaRPr>
          </a:p>
        </p:txBody>
      </p:sp>
      <p:sp>
        <p:nvSpPr>
          <p:cNvPr id="79" name="Google Shape;79;p3"/>
          <p:cNvSpPr txBox="1"/>
          <p:nvPr/>
        </p:nvSpPr>
        <p:spPr>
          <a:xfrm>
            <a:off x="6120927" y="3621650"/>
            <a:ext cx="1282500" cy="365646"/>
          </a:xfrm>
          <a:prstGeom prst="rect">
            <a:avLst/>
          </a:prstGeom>
          <a:noFill/>
          <a:ln>
            <a:noFill/>
          </a:ln>
        </p:spPr>
        <p:txBody>
          <a:bodyPr anchorCtr="0" anchor="t" bIns="74375" lIns="74375" spcFirstLastPara="1" rIns="74375" wrap="square" tIns="74375">
            <a:spAutoFit/>
          </a:bodyPr>
          <a:lstStyle/>
          <a:p>
            <a:pPr indent="0" lvl="0" marL="0" marR="0" rtl="0" algn="ctr">
              <a:lnSpc>
                <a:spcPct val="100000"/>
              </a:lnSpc>
              <a:spcBef>
                <a:spcPts val="0"/>
              </a:spcBef>
              <a:spcAft>
                <a:spcPts val="0"/>
              </a:spcAft>
              <a:buClr>
                <a:srgbClr val="000000"/>
              </a:buClr>
              <a:buSzPts val="700"/>
              <a:buFont typeface="Arial"/>
              <a:buNone/>
            </a:pPr>
            <a:r>
              <a:rPr b="1" i="0" lang="nl-NL" sz="700" u="none" cap="none" strike="noStrike">
                <a:solidFill>
                  <a:srgbClr val="000000"/>
                </a:solidFill>
                <a:latin typeface="Open Sans"/>
                <a:ea typeface="Open Sans"/>
                <a:cs typeface="Open Sans"/>
                <a:sym typeface="Open Sans"/>
              </a:rPr>
              <a:t>Het logo van je organisatie </a:t>
            </a:r>
            <a:r>
              <a:rPr b="0" i="0" lang="nl-NL" sz="700" u="none" cap="none" strike="noStrike">
                <a:solidFill>
                  <a:srgbClr val="000000"/>
                </a:solidFill>
                <a:latin typeface="Open Sans"/>
                <a:ea typeface="Open Sans"/>
                <a:cs typeface="Open Sans"/>
                <a:sym typeface="Open Sans"/>
              </a:rPr>
              <a:t> </a:t>
            </a:r>
            <a:endParaRPr b="0" i="0" sz="700" u="none" cap="none" strike="noStrike">
              <a:solidFill>
                <a:srgbClr val="000000"/>
              </a:solidFill>
              <a:latin typeface="Open Sans"/>
              <a:ea typeface="Open Sans"/>
              <a:cs typeface="Open Sans"/>
              <a:sym typeface="Open Sans"/>
            </a:endParaRPr>
          </a:p>
        </p:txBody>
      </p:sp>
      <p:sp>
        <p:nvSpPr>
          <p:cNvPr id="80" name="Google Shape;80;p3"/>
          <p:cNvSpPr txBox="1"/>
          <p:nvPr/>
        </p:nvSpPr>
        <p:spPr>
          <a:xfrm>
            <a:off x="5065342" y="209601"/>
            <a:ext cx="2295300" cy="830966"/>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nl-NL" sz="1400" u="none" cap="none" strike="noStrike">
                <a:solidFill>
                  <a:srgbClr val="FF0000"/>
                </a:solidFill>
                <a:latin typeface="Arial"/>
                <a:ea typeface="Arial"/>
                <a:cs typeface="Arial"/>
                <a:sym typeface="Arial"/>
              </a:rPr>
              <a:t>VOORBEELD VAN AANPASSING AAN JE BEHOEFTES</a:t>
            </a:r>
            <a:endParaRPr b="0" i="0" sz="1400" u="none" cap="none" strike="noStrike">
              <a:solidFill>
                <a:srgbClr val="FF0000"/>
              </a:solidFill>
              <a:latin typeface="Arial"/>
              <a:ea typeface="Arial"/>
              <a:cs typeface="Arial"/>
              <a:sym typeface="Arial"/>
            </a:endParaRPr>
          </a:p>
        </p:txBody>
      </p:sp>
      <p:sp>
        <p:nvSpPr>
          <p:cNvPr id="81" name="Google Shape;81;p3"/>
          <p:cNvSpPr/>
          <p:nvPr/>
        </p:nvSpPr>
        <p:spPr>
          <a:xfrm>
            <a:off x="2534300" y="3068425"/>
            <a:ext cx="233700" cy="553200"/>
          </a:xfrm>
          <a:prstGeom prst="downArrow">
            <a:avLst>
              <a:gd fmla="val 50000" name="adj1"/>
              <a:gd fmla="val 50000" name="adj2"/>
            </a:avLst>
          </a:prstGeom>
          <a:solidFill>
            <a:srgbClr val="FF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 name="Google Shape;82;p3"/>
          <p:cNvSpPr/>
          <p:nvPr/>
        </p:nvSpPr>
        <p:spPr>
          <a:xfrm>
            <a:off x="6809675" y="3103900"/>
            <a:ext cx="233700" cy="553200"/>
          </a:xfrm>
          <a:prstGeom prst="downArrow">
            <a:avLst>
              <a:gd fmla="val 50000" name="adj1"/>
              <a:gd fmla="val 50000" name="adj2"/>
            </a:avLst>
          </a:prstGeom>
          <a:solidFill>
            <a:srgbClr val="FF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 name="Google Shape;83;p3"/>
          <p:cNvSpPr txBox="1"/>
          <p:nvPr/>
        </p:nvSpPr>
        <p:spPr>
          <a:xfrm>
            <a:off x="2812525" y="3085225"/>
            <a:ext cx="26757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nl-NL" sz="1400" u="none" cap="none" strike="noStrike">
                <a:solidFill>
                  <a:srgbClr val="FF0000"/>
                </a:solidFill>
                <a:latin typeface="Arial"/>
                <a:ea typeface="Arial"/>
                <a:cs typeface="Arial"/>
                <a:sym typeface="Arial"/>
              </a:rPr>
              <a:t>Voeg de attributieverklaring toe</a:t>
            </a:r>
            <a:endParaRPr b="0" i="0" sz="1400" u="none" cap="none" strike="noStrike">
              <a:solidFill>
                <a:srgbClr val="FF0000"/>
              </a:solidFill>
              <a:latin typeface="Arial"/>
              <a:ea typeface="Arial"/>
              <a:cs typeface="Arial"/>
              <a:sym typeface="Arial"/>
            </a:endParaRPr>
          </a:p>
        </p:txBody>
      </p:sp>
      <p:sp>
        <p:nvSpPr>
          <p:cNvPr id="84" name="Google Shape;84;p3"/>
          <p:cNvSpPr txBox="1"/>
          <p:nvPr/>
        </p:nvSpPr>
        <p:spPr>
          <a:xfrm>
            <a:off x="4841800" y="2591500"/>
            <a:ext cx="2675700" cy="615523"/>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nl-NL" sz="1400" u="none" cap="none" strike="noStrike">
                <a:solidFill>
                  <a:srgbClr val="FF0000"/>
                </a:solidFill>
                <a:latin typeface="Arial"/>
                <a:ea typeface="Arial"/>
                <a:cs typeface="Arial"/>
                <a:sym typeface="Arial"/>
              </a:rPr>
              <a:t>Voeg het logo van je organisatie toe</a:t>
            </a:r>
            <a:endParaRPr b="0" i="0" sz="1400" u="none" cap="none" strike="noStrike">
              <a:solidFill>
                <a:srgbClr val="FF0000"/>
              </a:solidFill>
              <a:latin typeface="Arial"/>
              <a:ea typeface="Arial"/>
              <a:cs typeface="Arial"/>
              <a:sym typeface="Arial"/>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77" name="Shape 377"/>
        <p:cNvGrpSpPr/>
        <p:nvPr/>
      </p:nvGrpSpPr>
      <p:grpSpPr>
        <a:xfrm>
          <a:off x="0" y="0"/>
          <a:ext cx="0" cy="0"/>
          <a:chOff x="0" y="0"/>
          <a:chExt cx="0" cy="0"/>
        </a:xfrm>
      </p:grpSpPr>
      <p:sp>
        <p:nvSpPr>
          <p:cNvPr id="378" name="Google Shape;378;p3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79" name="Google Shape;379;p30"/>
          <p:cNvSpPr txBox="1"/>
          <p:nvPr/>
        </p:nvSpPr>
        <p:spPr>
          <a:xfrm>
            <a:off x="2587575" y="1124838"/>
            <a:ext cx="5088300" cy="1293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nl-NL" sz="2400" u="none" cap="none" strike="noStrike">
                <a:solidFill>
                  <a:srgbClr val="004993"/>
                </a:solidFill>
                <a:latin typeface="Open Sans"/>
                <a:ea typeface="Open Sans"/>
                <a:cs typeface="Open Sans"/>
                <a:sym typeface="Open Sans"/>
              </a:rPr>
              <a:t>Inspiratie</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400"/>
              <a:buFont typeface="Arial"/>
              <a:buNone/>
            </a:pPr>
            <a:r>
              <a:rPr b="0" i="0" lang="nl-NL" sz="2400" u="none" cap="none" strike="noStrike">
                <a:solidFill>
                  <a:srgbClr val="004993"/>
                </a:solidFill>
                <a:latin typeface="Open Sans"/>
                <a:ea typeface="Open Sans"/>
                <a:cs typeface="Open Sans"/>
                <a:sym typeface="Open Sans"/>
              </a:rPr>
              <a:t>OER</a:t>
            </a:r>
            <a:r>
              <a:rPr b="0" i="0" lang="nl-NL" sz="2400" u="none" cap="none" strike="noStrike">
                <a:solidFill>
                  <a:srgbClr val="FF0000"/>
                </a:solidFill>
                <a:latin typeface="Open Sans"/>
                <a:ea typeface="Open Sans"/>
                <a:cs typeface="Open Sans"/>
                <a:sym typeface="Open Sans"/>
              </a:rPr>
              <a:t> </a:t>
            </a:r>
            <a:r>
              <a:rPr b="0" i="0" lang="nl-NL" sz="2400" u="none" cap="none" strike="noStrike">
                <a:solidFill>
                  <a:srgbClr val="004993"/>
                </a:solidFill>
                <a:latin typeface="Open Sans"/>
                <a:ea typeface="Open Sans"/>
                <a:cs typeface="Open Sans"/>
                <a:sym typeface="Open Sans"/>
              </a:rPr>
              <a:t>zijn een manier om nieuwe ideeën op te doen</a:t>
            </a:r>
            <a:endParaRPr b="0" i="0" sz="2400" u="none" cap="none" strike="noStrike">
              <a:solidFill>
                <a:srgbClr val="000000"/>
              </a:solidFill>
              <a:latin typeface="Arial"/>
              <a:ea typeface="Arial"/>
              <a:cs typeface="Arial"/>
              <a:sym typeface="Arial"/>
            </a:endParaRPr>
          </a:p>
        </p:txBody>
      </p:sp>
      <p:sp>
        <p:nvSpPr>
          <p:cNvPr id="380" name="Google Shape;380;p30"/>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81" name="Google Shape;381;p30"/>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82" name="Google Shape;382;p3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83" name="Google Shape;383;p30"/>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4" name="Google Shape;384;p30"/>
          <p:cNvSpPr txBox="1"/>
          <p:nvPr/>
        </p:nvSpPr>
        <p:spPr>
          <a:xfrm>
            <a:off x="162475" y="1159075"/>
            <a:ext cx="2073600" cy="11205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nl-NL" sz="1900" u="none" cap="none" strike="noStrike">
                <a:solidFill>
                  <a:srgbClr val="FFFFFF"/>
                </a:solidFill>
                <a:latin typeface="Open Sans"/>
                <a:ea typeface="Open Sans"/>
                <a:cs typeface="Open Sans"/>
                <a:sym typeface="Open Sans"/>
              </a:rPr>
              <a:t>Voordelen van Open </a:t>
            </a:r>
            <a:endParaRPr b="0" i="0" sz="19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2300"/>
              <a:buFont typeface="Arial"/>
              <a:buNone/>
            </a:pPr>
            <a:r>
              <a:rPr b="1" i="0" lang="nl-NL" sz="1900" u="none" cap="none" strike="noStrike">
                <a:solidFill>
                  <a:srgbClr val="FFFFFF"/>
                </a:solidFill>
                <a:latin typeface="Open Sans"/>
                <a:ea typeface="Open Sans"/>
                <a:cs typeface="Open Sans"/>
                <a:sym typeface="Open Sans"/>
              </a:rPr>
              <a:t>Onderwijs </a:t>
            </a:r>
            <a:endParaRPr b="0" i="0" sz="19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2300"/>
              <a:buFont typeface="Arial"/>
              <a:buNone/>
            </a:pPr>
            <a:r>
              <a:rPr b="1" i="0" lang="nl-NL" sz="1900" u="none" cap="none" strike="noStrike">
                <a:solidFill>
                  <a:srgbClr val="FFFFFF"/>
                </a:solidFill>
                <a:latin typeface="Open Sans"/>
                <a:ea typeface="Open Sans"/>
                <a:cs typeface="Open Sans"/>
                <a:sym typeface="Open Sans"/>
              </a:rPr>
              <a:t>voor </a:t>
            </a:r>
            <a:r>
              <a:rPr b="1" i="0" lang="nl-NL" sz="1900" u="none" cap="none" strike="noStrike">
                <a:solidFill>
                  <a:srgbClr val="FFAB40"/>
                </a:solidFill>
                <a:latin typeface="Open Sans"/>
                <a:ea typeface="Open Sans"/>
                <a:cs typeface="Open Sans"/>
                <a:sym typeface="Open Sans"/>
              </a:rPr>
              <a:t>docenten</a:t>
            </a:r>
            <a:endParaRPr b="1" i="0" sz="1900" u="none" cap="none" strike="noStrike">
              <a:solidFill>
                <a:srgbClr val="FFAB40"/>
              </a:solidFill>
              <a:latin typeface="Open Sans"/>
              <a:ea typeface="Open Sans"/>
              <a:cs typeface="Open Sans"/>
              <a:sym typeface="Open Sans"/>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88" name="Shape 388"/>
        <p:cNvGrpSpPr/>
        <p:nvPr/>
      </p:nvGrpSpPr>
      <p:grpSpPr>
        <a:xfrm>
          <a:off x="0" y="0"/>
          <a:ext cx="0" cy="0"/>
          <a:chOff x="0" y="0"/>
          <a:chExt cx="0" cy="0"/>
        </a:xfrm>
      </p:grpSpPr>
      <p:sp>
        <p:nvSpPr>
          <p:cNvPr id="389" name="Google Shape;389;p31"/>
          <p:cNvSpPr txBox="1"/>
          <p:nvPr/>
        </p:nvSpPr>
        <p:spPr>
          <a:xfrm>
            <a:off x="2529550" y="480550"/>
            <a:ext cx="5088300" cy="2733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i="0" lang="nl-NL" sz="2400" u="none" cap="none" strike="noStrike">
                <a:solidFill>
                  <a:srgbClr val="004993"/>
                </a:solidFill>
                <a:latin typeface="Open Sans"/>
                <a:ea typeface="Open Sans"/>
                <a:cs typeface="Open Sans"/>
                <a:sym typeface="Open Sans"/>
              </a:rPr>
              <a:t>Het stimuleren van actieve benaderingen</a:t>
            </a:r>
            <a:endParaRPr b="1" i="0" sz="2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2100"/>
              <a:buFont typeface="Arial"/>
              <a:buNone/>
            </a:pPr>
            <a:r>
              <a:rPr b="0" i="0" lang="nl-NL" sz="2100" u="none" cap="none" strike="noStrike">
                <a:solidFill>
                  <a:srgbClr val="004993"/>
                </a:solidFill>
                <a:latin typeface="Open Sans"/>
                <a:ea typeface="Open Sans"/>
                <a:cs typeface="Open Sans"/>
                <a:sym typeface="Open Sans"/>
              </a:rPr>
              <a:t>Docenten kunnen diverse hands-on strategieën ontwerpen om </a:t>
            </a:r>
            <a:r>
              <a:rPr b="0" i="1" lang="nl-NL" sz="2100" u="none" cap="none" strike="noStrike">
                <a:solidFill>
                  <a:srgbClr val="004993"/>
                </a:solidFill>
                <a:latin typeface="Open Sans"/>
                <a:ea typeface="Open Sans"/>
                <a:cs typeface="Open Sans"/>
                <a:sym typeface="Open Sans"/>
              </a:rPr>
              <a:t>learning-by-doing</a:t>
            </a:r>
            <a:r>
              <a:rPr b="0" i="0" lang="nl-NL" sz="2100" u="none" cap="none" strike="noStrike">
                <a:solidFill>
                  <a:srgbClr val="004993"/>
                </a:solidFill>
                <a:latin typeface="Open Sans"/>
                <a:ea typeface="Open Sans"/>
                <a:cs typeface="Open Sans"/>
                <a:sym typeface="Open Sans"/>
              </a:rPr>
              <a:t> ervaringen te ondersteunen die gebaseerd zijn op remixen of aanpassen van OER.</a:t>
            </a:r>
            <a:endParaRPr b="0" i="0" sz="1400" u="none" cap="none" strike="noStrike">
              <a:solidFill>
                <a:srgbClr val="000000"/>
              </a:solidFill>
              <a:latin typeface="Arial"/>
              <a:ea typeface="Arial"/>
              <a:cs typeface="Arial"/>
              <a:sym typeface="Arial"/>
            </a:endParaRPr>
          </a:p>
        </p:txBody>
      </p:sp>
      <p:sp>
        <p:nvSpPr>
          <p:cNvPr id="390" name="Google Shape;390;p31"/>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91" name="Google Shape;391;p31"/>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92" name="Google Shape;392;p31"/>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93" name="Google Shape;393;p31"/>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94" name="Google Shape;394;p31"/>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5" name="Google Shape;395;p31"/>
          <p:cNvSpPr txBox="1"/>
          <p:nvPr/>
        </p:nvSpPr>
        <p:spPr>
          <a:xfrm>
            <a:off x="162475" y="1159075"/>
            <a:ext cx="2073600" cy="11205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nl-NL" sz="1900" u="none" cap="none" strike="noStrike">
                <a:solidFill>
                  <a:srgbClr val="FFFFFF"/>
                </a:solidFill>
                <a:latin typeface="Open Sans"/>
                <a:ea typeface="Open Sans"/>
                <a:cs typeface="Open Sans"/>
                <a:sym typeface="Open Sans"/>
              </a:rPr>
              <a:t>Voordelen van Open </a:t>
            </a:r>
            <a:endParaRPr b="0" i="0" sz="19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2300"/>
              <a:buFont typeface="Arial"/>
              <a:buNone/>
            </a:pPr>
            <a:r>
              <a:rPr b="1" i="0" lang="nl-NL" sz="1900" u="none" cap="none" strike="noStrike">
                <a:solidFill>
                  <a:srgbClr val="FFFFFF"/>
                </a:solidFill>
                <a:latin typeface="Open Sans"/>
                <a:ea typeface="Open Sans"/>
                <a:cs typeface="Open Sans"/>
                <a:sym typeface="Open Sans"/>
              </a:rPr>
              <a:t>Onderwijs </a:t>
            </a:r>
            <a:endParaRPr b="0" i="0" sz="19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2300"/>
              <a:buFont typeface="Arial"/>
              <a:buNone/>
            </a:pPr>
            <a:r>
              <a:rPr b="1" i="0" lang="nl-NL" sz="1900" u="none" cap="none" strike="noStrike">
                <a:solidFill>
                  <a:srgbClr val="FFFFFF"/>
                </a:solidFill>
                <a:latin typeface="Open Sans"/>
                <a:ea typeface="Open Sans"/>
                <a:cs typeface="Open Sans"/>
                <a:sym typeface="Open Sans"/>
              </a:rPr>
              <a:t>voor </a:t>
            </a:r>
            <a:r>
              <a:rPr b="1" i="0" lang="nl-NL" sz="1900" u="none" cap="none" strike="noStrike">
                <a:solidFill>
                  <a:srgbClr val="FFAB40"/>
                </a:solidFill>
                <a:latin typeface="Open Sans"/>
                <a:ea typeface="Open Sans"/>
                <a:cs typeface="Open Sans"/>
                <a:sym typeface="Open Sans"/>
              </a:rPr>
              <a:t>docenten</a:t>
            </a:r>
            <a:endParaRPr b="1" i="0" sz="1900" u="none" cap="none" strike="noStrike">
              <a:solidFill>
                <a:srgbClr val="FFAB40"/>
              </a:solidFill>
              <a:latin typeface="Open Sans"/>
              <a:ea typeface="Open Sans"/>
              <a:cs typeface="Open Sans"/>
              <a:sym typeface="Open Sans"/>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99" name="Shape 399"/>
        <p:cNvGrpSpPr/>
        <p:nvPr/>
      </p:nvGrpSpPr>
      <p:grpSpPr>
        <a:xfrm>
          <a:off x="0" y="0"/>
          <a:ext cx="0" cy="0"/>
          <a:chOff x="0" y="0"/>
          <a:chExt cx="0" cy="0"/>
        </a:xfrm>
      </p:grpSpPr>
      <p:sp>
        <p:nvSpPr>
          <p:cNvPr id="400" name="Google Shape;400;p32"/>
          <p:cNvSpPr txBox="1"/>
          <p:nvPr/>
        </p:nvSpPr>
        <p:spPr>
          <a:xfrm>
            <a:off x="2544025" y="222775"/>
            <a:ext cx="4989900" cy="3001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i="0" lang="nl-NL" sz="2400" u="none" cap="none" strike="noStrike">
                <a:solidFill>
                  <a:srgbClr val="004993"/>
                </a:solidFill>
                <a:latin typeface="Open Sans"/>
                <a:ea typeface="Open Sans"/>
                <a:cs typeface="Open Sans"/>
                <a:sym typeface="Open Sans"/>
              </a:rPr>
              <a:t>Het stimuleren van samenwerking</a:t>
            </a:r>
            <a:endParaRPr b="1" i="0" sz="2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2000"/>
              <a:buFont typeface="Arial"/>
              <a:buNone/>
            </a:pPr>
            <a:r>
              <a:rPr b="0" i="0" lang="nl-NL" sz="2000" u="none" cap="none" strike="noStrike">
                <a:solidFill>
                  <a:srgbClr val="004993"/>
                </a:solidFill>
                <a:latin typeface="Open Sans"/>
                <a:ea typeface="Open Sans"/>
                <a:cs typeface="Open Sans"/>
                <a:sym typeface="Open Sans"/>
              </a:rPr>
              <a:t>Peer-to-peer feedback, de samenwerking tussen studenten onderling en het betrekken van experts worden gestimuleerd en deze verrijken de docenten, dankzij het proces dat is versterkt door de open licenties.</a:t>
            </a:r>
            <a:endParaRPr b="0" i="0" sz="1400" u="none" cap="none" strike="noStrike">
              <a:solidFill>
                <a:srgbClr val="000000"/>
              </a:solidFill>
              <a:latin typeface="Arial"/>
              <a:ea typeface="Arial"/>
              <a:cs typeface="Arial"/>
              <a:sym typeface="Arial"/>
            </a:endParaRPr>
          </a:p>
        </p:txBody>
      </p:sp>
      <p:sp>
        <p:nvSpPr>
          <p:cNvPr id="401" name="Google Shape;401;p3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02" name="Google Shape;402;p3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03" name="Google Shape;403;p3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04" name="Google Shape;404;p3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05" name="Google Shape;405;p3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6" name="Google Shape;406;p32"/>
          <p:cNvSpPr txBox="1"/>
          <p:nvPr/>
        </p:nvSpPr>
        <p:spPr>
          <a:xfrm>
            <a:off x="162475" y="1159075"/>
            <a:ext cx="2073600" cy="11205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nl-NL" sz="1900" u="none" cap="none" strike="noStrike">
                <a:solidFill>
                  <a:srgbClr val="FFFFFF"/>
                </a:solidFill>
                <a:latin typeface="Open Sans"/>
                <a:ea typeface="Open Sans"/>
                <a:cs typeface="Open Sans"/>
                <a:sym typeface="Open Sans"/>
              </a:rPr>
              <a:t>Voordelen van Open </a:t>
            </a:r>
            <a:endParaRPr b="0" i="0" sz="19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2300"/>
              <a:buFont typeface="Arial"/>
              <a:buNone/>
            </a:pPr>
            <a:r>
              <a:rPr b="1" i="0" lang="nl-NL" sz="1900" u="none" cap="none" strike="noStrike">
                <a:solidFill>
                  <a:srgbClr val="FFFFFF"/>
                </a:solidFill>
                <a:latin typeface="Open Sans"/>
                <a:ea typeface="Open Sans"/>
                <a:cs typeface="Open Sans"/>
                <a:sym typeface="Open Sans"/>
              </a:rPr>
              <a:t>Onderwijs </a:t>
            </a:r>
            <a:endParaRPr b="0" i="0" sz="19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2300"/>
              <a:buFont typeface="Arial"/>
              <a:buNone/>
            </a:pPr>
            <a:r>
              <a:rPr b="1" i="0" lang="nl-NL" sz="1900" u="none" cap="none" strike="noStrike">
                <a:solidFill>
                  <a:srgbClr val="FFFFFF"/>
                </a:solidFill>
                <a:latin typeface="Open Sans"/>
                <a:ea typeface="Open Sans"/>
                <a:cs typeface="Open Sans"/>
                <a:sym typeface="Open Sans"/>
              </a:rPr>
              <a:t>voor </a:t>
            </a:r>
            <a:r>
              <a:rPr b="1" i="0" lang="nl-NL" sz="1900" u="none" cap="none" strike="noStrike">
                <a:solidFill>
                  <a:srgbClr val="FFAB40"/>
                </a:solidFill>
                <a:latin typeface="Open Sans"/>
                <a:ea typeface="Open Sans"/>
                <a:cs typeface="Open Sans"/>
                <a:sym typeface="Open Sans"/>
              </a:rPr>
              <a:t>docenten</a:t>
            </a:r>
            <a:endParaRPr b="1" i="0" sz="1900" u="none" cap="none" strike="noStrike">
              <a:solidFill>
                <a:srgbClr val="FFAB40"/>
              </a:solidFill>
              <a:latin typeface="Open Sans"/>
              <a:ea typeface="Open Sans"/>
              <a:cs typeface="Open Sans"/>
              <a:sym typeface="Open Sans"/>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410" name="Shape 410"/>
        <p:cNvGrpSpPr/>
        <p:nvPr/>
      </p:nvGrpSpPr>
      <p:grpSpPr>
        <a:xfrm>
          <a:off x="0" y="0"/>
          <a:ext cx="0" cy="0"/>
          <a:chOff x="0" y="0"/>
          <a:chExt cx="0" cy="0"/>
        </a:xfrm>
      </p:grpSpPr>
      <p:sp>
        <p:nvSpPr>
          <p:cNvPr id="411" name="Google Shape;411;p33"/>
          <p:cNvSpPr txBox="1"/>
          <p:nvPr/>
        </p:nvSpPr>
        <p:spPr>
          <a:xfrm>
            <a:off x="2592775" y="358800"/>
            <a:ext cx="4908300" cy="2786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i="0" lang="nl-NL" sz="2400" u="none" cap="none" strike="noStrike">
                <a:solidFill>
                  <a:srgbClr val="004993"/>
                </a:solidFill>
                <a:latin typeface="Open Sans"/>
                <a:ea typeface="Open Sans"/>
                <a:cs typeface="Open Sans"/>
                <a:sym typeface="Open Sans"/>
              </a:rPr>
              <a:t>Innovatieondersteuning </a:t>
            </a:r>
            <a:endParaRPr b="1" i="0" sz="2400" u="none" cap="none" strike="noStrike">
              <a:solidFill>
                <a:srgbClr val="004993"/>
              </a:solidFill>
              <a:latin typeface="Open Sans"/>
              <a:ea typeface="Open Sans"/>
              <a:cs typeface="Open Sans"/>
              <a:sym typeface="Open Sans"/>
            </a:endParaRPr>
          </a:p>
          <a:p>
            <a:pPr indent="0" lvl="0" marL="0" marR="0" rtl="0" algn="l">
              <a:lnSpc>
                <a:spcPct val="115000"/>
              </a:lnSpc>
              <a:spcBef>
                <a:spcPts val="1200"/>
              </a:spcBef>
              <a:spcAft>
                <a:spcPts val="1200"/>
              </a:spcAft>
              <a:buClr>
                <a:srgbClr val="000000"/>
              </a:buClr>
              <a:buSzPts val="1100"/>
              <a:buFont typeface="Arial"/>
              <a:buNone/>
            </a:pPr>
            <a:r>
              <a:rPr b="0" i="0" lang="nl-NL" sz="2000" u="none" cap="none" strike="noStrike">
                <a:solidFill>
                  <a:srgbClr val="004993"/>
                </a:solidFill>
                <a:latin typeface="Open Sans"/>
                <a:ea typeface="Open Sans"/>
                <a:cs typeface="Open Sans"/>
                <a:sym typeface="Open Sans"/>
              </a:rPr>
              <a:t>OER bieden mogelijkheden om zowel de kwaliteit van de instructie als de leermaterialen te verbeteren, door anderen toe te staan om er op verder te bouwen en er constructieve feedback op te leveren.</a:t>
            </a:r>
            <a:endParaRPr b="1" i="0" sz="2000" u="none" cap="none" strike="noStrike">
              <a:solidFill>
                <a:srgbClr val="004993"/>
              </a:solidFill>
              <a:latin typeface="Open Sans"/>
              <a:ea typeface="Open Sans"/>
              <a:cs typeface="Open Sans"/>
              <a:sym typeface="Open Sans"/>
            </a:endParaRPr>
          </a:p>
        </p:txBody>
      </p:sp>
      <p:sp>
        <p:nvSpPr>
          <p:cNvPr id="412" name="Google Shape;412;p33"/>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13" name="Google Shape;413;p33"/>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14" name="Google Shape;414;p33"/>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15" name="Google Shape;415;p33"/>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16" name="Google Shape;416;p33"/>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7" name="Google Shape;417;p33"/>
          <p:cNvSpPr txBox="1"/>
          <p:nvPr/>
        </p:nvSpPr>
        <p:spPr>
          <a:xfrm>
            <a:off x="162475" y="1159075"/>
            <a:ext cx="2073600" cy="11205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nl-NL" sz="1900" u="none" cap="none" strike="noStrike">
                <a:solidFill>
                  <a:srgbClr val="FFFFFF"/>
                </a:solidFill>
                <a:latin typeface="Open Sans"/>
                <a:ea typeface="Open Sans"/>
                <a:cs typeface="Open Sans"/>
                <a:sym typeface="Open Sans"/>
              </a:rPr>
              <a:t>Voordelen van Open </a:t>
            </a:r>
            <a:endParaRPr b="0" i="0" sz="19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2300"/>
              <a:buFont typeface="Arial"/>
              <a:buNone/>
            </a:pPr>
            <a:r>
              <a:rPr b="1" i="0" lang="nl-NL" sz="1900" u="none" cap="none" strike="noStrike">
                <a:solidFill>
                  <a:srgbClr val="FFFFFF"/>
                </a:solidFill>
                <a:latin typeface="Open Sans"/>
                <a:ea typeface="Open Sans"/>
                <a:cs typeface="Open Sans"/>
                <a:sym typeface="Open Sans"/>
              </a:rPr>
              <a:t>Onderwijs </a:t>
            </a:r>
            <a:endParaRPr b="0" i="0" sz="19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2300"/>
              <a:buFont typeface="Arial"/>
              <a:buNone/>
            </a:pPr>
            <a:r>
              <a:rPr b="1" i="0" lang="nl-NL" sz="1900" u="none" cap="none" strike="noStrike">
                <a:solidFill>
                  <a:srgbClr val="FFFFFF"/>
                </a:solidFill>
                <a:latin typeface="Open Sans"/>
                <a:ea typeface="Open Sans"/>
                <a:cs typeface="Open Sans"/>
                <a:sym typeface="Open Sans"/>
              </a:rPr>
              <a:t>voor </a:t>
            </a:r>
            <a:r>
              <a:rPr b="1" i="0" lang="nl-NL" sz="1900" u="none" cap="none" strike="noStrike">
                <a:solidFill>
                  <a:srgbClr val="FFAB40"/>
                </a:solidFill>
                <a:latin typeface="Open Sans"/>
                <a:ea typeface="Open Sans"/>
                <a:cs typeface="Open Sans"/>
                <a:sym typeface="Open Sans"/>
              </a:rPr>
              <a:t>docenten</a:t>
            </a:r>
            <a:endParaRPr b="1" i="0" sz="1900" u="none" cap="none" strike="noStrike">
              <a:solidFill>
                <a:srgbClr val="FFAB40"/>
              </a:solidFill>
              <a:latin typeface="Open Sans"/>
              <a:ea typeface="Open Sans"/>
              <a:cs typeface="Open Sans"/>
              <a:sym typeface="Open Sans"/>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421" name="Shape 421"/>
        <p:cNvGrpSpPr/>
        <p:nvPr/>
      </p:nvGrpSpPr>
      <p:grpSpPr>
        <a:xfrm>
          <a:off x="0" y="0"/>
          <a:ext cx="0" cy="0"/>
          <a:chOff x="0" y="0"/>
          <a:chExt cx="0" cy="0"/>
        </a:xfrm>
      </p:grpSpPr>
      <p:sp>
        <p:nvSpPr>
          <p:cNvPr id="422" name="Google Shape;422;p34"/>
          <p:cNvSpPr txBox="1"/>
          <p:nvPr/>
        </p:nvSpPr>
        <p:spPr>
          <a:xfrm>
            <a:off x="2527650" y="736200"/>
            <a:ext cx="5088300" cy="2031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i="0" lang="nl-NL" sz="2400" u="none" cap="none" strike="noStrike">
                <a:solidFill>
                  <a:srgbClr val="004993"/>
                </a:solidFill>
                <a:latin typeface="Open Sans"/>
                <a:ea typeface="Open Sans"/>
                <a:cs typeface="Open Sans"/>
                <a:sym typeface="Open Sans"/>
              </a:rPr>
              <a:t>Het garanderen van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400"/>
              <a:buFont typeface="Arial"/>
              <a:buNone/>
            </a:pPr>
            <a:r>
              <a:rPr b="1" i="0" lang="nl-NL" sz="2400" u="none" cap="none" strike="noStrike">
                <a:solidFill>
                  <a:srgbClr val="004993"/>
                </a:solidFill>
                <a:latin typeface="Open Sans"/>
                <a:ea typeface="Open Sans"/>
                <a:cs typeface="Open Sans"/>
                <a:sym typeface="Open Sans"/>
              </a:rPr>
              <a:t>nalatenschap</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400"/>
              <a:buFont typeface="Arial"/>
              <a:buNone/>
            </a:pPr>
            <a:r>
              <a:rPr b="0" i="0" lang="nl-NL" sz="2400" u="none" cap="none" strike="noStrike">
                <a:solidFill>
                  <a:srgbClr val="004993"/>
                </a:solidFill>
                <a:latin typeface="Open Sans"/>
                <a:ea typeface="Open Sans"/>
                <a:cs typeface="Open Sans"/>
                <a:sym typeface="Open Sans"/>
              </a:rPr>
              <a:t>Het proces van hergebruik dat aangewakkerd wordt door OER gaat door tot na het pensioen.</a:t>
            </a:r>
            <a:endParaRPr b="0" i="0" sz="2400" u="none" cap="none" strike="noStrike">
              <a:solidFill>
                <a:srgbClr val="000000"/>
              </a:solidFill>
              <a:latin typeface="Arial"/>
              <a:ea typeface="Arial"/>
              <a:cs typeface="Arial"/>
              <a:sym typeface="Arial"/>
            </a:endParaRPr>
          </a:p>
        </p:txBody>
      </p:sp>
      <p:sp>
        <p:nvSpPr>
          <p:cNvPr id="423" name="Google Shape;423;p34"/>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24" name="Google Shape;424;p34"/>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25" name="Google Shape;425;p34"/>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26" name="Google Shape;426;p34"/>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27" name="Google Shape;427;p34"/>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8" name="Google Shape;428;p34"/>
          <p:cNvSpPr txBox="1"/>
          <p:nvPr/>
        </p:nvSpPr>
        <p:spPr>
          <a:xfrm>
            <a:off x="162475" y="1159075"/>
            <a:ext cx="2073600" cy="11205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nl-NL" sz="1900" u="none" cap="none" strike="noStrike">
                <a:solidFill>
                  <a:srgbClr val="FFFFFF"/>
                </a:solidFill>
                <a:latin typeface="Open Sans"/>
                <a:ea typeface="Open Sans"/>
                <a:cs typeface="Open Sans"/>
                <a:sym typeface="Open Sans"/>
              </a:rPr>
              <a:t>Voordelen van Open </a:t>
            </a:r>
            <a:endParaRPr b="0" i="0" sz="19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2300"/>
              <a:buFont typeface="Arial"/>
              <a:buNone/>
            </a:pPr>
            <a:r>
              <a:rPr b="1" i="0" lang="nl-NL" sz="1900" u="none" cap="none" strike="noStrike">
                <a:solidFill>
                  <a:srgbClr val="FFFFFF"/>
                </a:solidFill>
                <a:latin typeface="Open Sans"/>
                <a:ea typeface="Open Sans"/>
                <a:cs typeface="Open Sans"/>
                <a:sym typeface="Open Sans"/>
              </a:rPr>
              <a:t>Onderwijs </a:t>
            </a:r>
            <a:endParaRPr b="0" i="0" sz="19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2300"/>
              <a:buFont typeface="Arial"/>
              <a:buNone/>
            </a:pPr>
            <a:r>
              <a:rPr b="1" i="0" lang="nl-NL" sz="1900" u="none" cap="none" strike="noStrike">
                <a:solidFill>
                  <a:srgbClr val="FFFFFF"/>
                </a:solidFill>
                <a:latin typeface="Open Sans"/>
                <a:ea typeface="Open Sans"/>
                <a:cs typeface="Open Sans"/>
                <a:sym typeface="Open Sans"/>
              </a:rPr>
              <a:t>voor </a:t>
            </a:r>
            <a:r>
              <a:rPr b="1" i="0" lang="nl-NL" sz="1900" u="none" cap="none" strike="noStrike">
                <a:solidFill>
                  <a:srgbClr val="FFAB40"/>
                </a:solidFill>
                <a:latin typeface="Open Sans"/>
                <a:ea typeface="Open Sans"/>
                <a:cs typeface="Open Sans"/>
                <a:sym typeface="Open Sans"/>
              </a:rPr>
              <a:t>docenten</a:t>
            </a:r>
            <a:endParaRPr b="1" i="0" sz="1900" u="none" cap="none" strike="noStrike">
              <a:solidFill>
                <a:srgbClr val="FFAB40"/>
              </a:solidFill>
              <a:latin typeface="Open Sans"/>
              <a:ea typeface="Open Sans"/>
              <a:cs typeface="Open Sans"/>
              <a:sym typeface="Open Sans"/>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432" name="Shape 432"/>
        <p:cNvGrpSpPr/>
        <p:nvPr/>
      </p:nvGrpSpPr>
      <p:grpSpPr>
        <a:xfrm>
          <a:off x="0" y="0"/>
          <a:ext cx="0" cy="0"/>
          <a:chOff x="0" y="0"/>
          <a:chExt cx="0" cy="0"/>
        </a:xfrm>
      </p:grpSpPr>
      <p:sp>
        <p:nvSpPr>
          <p:cNvPr id="433" name="Google Shape;433;p35"/>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34" name="Google Shape;434;p35"/>
          <p:cNvSpPr txBox="1"/>
          <p:nvPr/>
        </p:nvSpPr>
        <p:spPr>
          <a:xfrm>
            <a:off x="2546500" y="334350"/>
            <a:ext cx="5025300" cy="2770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i="0" lang="nl-NL" sz="2400" u="none" cap="none" strike="noStrike">
                <a:solidFill>
                  <a:srgbClr val="004993"/>
                </a:solidFill>
                <a:latin typeface="Open Sans"/>
                <a:ea typeface="Open Sans"/>
                <a:cs typeface="Open Sans"/>
                <a:sym typeface="Open Sans"/>
              </a:rPr>
              <a:t>Uitbreiding van keuzemogelijkheden</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400"/>
              <a:buFont typeface="Arial"/>
              <a:buNone/>
            </a:pPr>
            <a:r>
              <a:rPr b="0" i="0" lang="nl-NL" sz="2400" u="none" cap="none" strike="noStrike">
                <a:solidFill>
                  <a:srgbClr val="004993"/>
                </a:solidFill>
                <a:latin typeface="Open Sans"/>
                <a:ea typeface="Open Sans"/>
                <a:cs typeface="Open Sans"/>
                <a:sym typeface="Open Sans"/>
              </a:rPr>
              <a:t>Open tekstboeken vergroten het bronnenarsenaal van de docenten en ze garanderen hetzelfde hoge kwaliteitsniveau als traditionele tekstboeken.</a:t>
            </a:r>
            <a:endParaRPr b="0" i="0" sz="2400" u="none" cap="none" strike="noStrike">
              <a:solidFill>
                <a:srgbClr val="000000"/>
              </a:solidFill>
              <a:latin typeface="Arial"/>
              <a:ea typeface="Arial"/>
              <a:cs typeface="Arial"/>
              <a:sym typeface="Arial"/>
            </a:endParaRPr>
          </a:p>
        </p:txBody>
      </p:sp>
      <p:sp>
        <p:nvSpPr>
          <p:cNvPr id="435" name="Google Shape;435;p35"/>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36" name="Google Shape;436;p35"/>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37" name="Google Shape;437;p35"/>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38" name="Google Shape;438;p35"/>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9" name="Google Shape;439;p35"/>
          <p:cNvSpPr txBox="1"/>
          <p:nvPr/>
        </p:nvSpPr>
        <p:spPr>
          <a:xfrm>
            <a:off x="162475" y="1159075"/>
            <a:ext cx="2073600" cy="11205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nl-NL" sz="1900" u="none" cap="none" strike="noStrike">
                <a:solidFill>
                  <a:srgbClr val="FFFFFF"/>
                </a:solidFill>
                <a:latin typeface="Open Sans"/>
                <a:ea typeface="Open Sans"/>
                <a:cs typeface="Open Sans"/>
                <a:sym typeface="Open Sans"/>
              </a:rPr>
              <a:t>Voordelen van Open </a:t>
            </a:r>
            <a:endParaRPr b="0" i="0" sz="19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2300"/>
              <a:buFont typeface="Arial"/>
              <a:buNone/>
            </a:pPr>
            <a:r>
              <a:rPr b="1" i="0" lang="nl-NL" sz="1900" u="none" cap="none" strike="noStrike">
                <a:solidFill>
                  <a:srgbClr val="FFFFFF"/>
                </a:solidFill>
                <a:latin typeface="Open Sans"/>
                <a:ea typeface="Open Sans"/>
                <a:cs typeface="Open Sans"/>
                <a:sym typeface="Open Sans"/>
              </a:rPr>
              <a:t>Onderwijs </a:t>
            </a:r>
            <a:endParaRPr b="0" i="0" sz="19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2300"/>
              <a:buFont typeface="Arial"/>
              <a:buNone/>
            </a:pPr>
            <a:r>
              <a:rPr b="1" i="0" lang="nl-NL" sz="1900" u="none" cap="none" strike="noStrike">
                <a:solidFill>
                  <a:srgbClr val="FFFFFF"/>
                </a:solidFill>
                <a:latin typeface="Open Sans"/>
                <a:ea typeface="Open Sans"/>
                <a:cs typeface="Open Sans"/>
                <a:sym typeface="Open Sans"/>
              </a:rPr>
              <a:t>voor </a:t>
            </a:r>
            <a:r>
              <a:rPr b="1" i="0" lang="nl-NL" sz="1900" u="none" cap="none" strike="noStrike">
                <a:solidFill>
                  <a:srgbClr val="FFAB40"/>
                </a:solidFill>
                <a:latin typeface="Open Sans"/>
                <a:ea typeface="Open Sans"/>
                <a:cs typeface="Open Sans"/>
                <a:sym typeface="Open Sans"/>
              </a:rPr>
              <a:t>docenten</a:t>
            </a:r>
            <a:endParaRPr b="1" i="0" sz="1900" u="none" cap="none" strike="noStrike">
              <a:solidFill>
                <a:srgbClr val="FFAB40"/>
              </a:solidFill>
              <a:latin typeface="Open Sans"/>
              <a:ea typeface="Open Sans"/>
              <a:cs typeface="Open Sans"/>
              <a:sym typeface="Open Sans"/>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443" name="Shape 443"/>
        <p:cNvGrpSpPr/>
        <p:nvPr/>
      </p:nvGrpSpPr>
      <p:grpSpPr>
        <a:xfrm>
          <a:off x="0" y="0"/>
          <a:ext cx="0" cy="0"/>
          <a:chOff x="0" y="0"/>
          <a:chExt cx="0" cy="0"/>
        </a:xfrm>
      </p:grpSpPr>
      <p:sp>
        <p:nvSpPr>
          <p:cNvPr id="444" name="Google Shape;444;p36"/>
          <p:cNvSpPr txBox="1"/>
          <p:nvPr/>
        </p:nvSpPr>
        <p:spPr>
          <a:xfrm>
            <a:off x="2573375" y="334350"/>
            <a:ext cx="5046600" cy="2770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i="0" lang="nl-NL" sz="2400" u="none" cap="none" strike="noStrike">
                <a:solidFill>
                  <a:srgbClr val="004993"/>
                </a:solidFill>
                <a:latin typeface="Open Sans"/>
                <a:ea typeface="Open Sans"/>
                <a:cs typeface="Open Sans"/>
                <a:sym typeface="Open Sans"/>
              </a:rPr>
              <a:t>Het vergroten van academische vrijheid</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400"/>
              <a:buFont typeface="Arial"/>
              <a:buNone/>
            </a:pPr>
            <a:r>
              <a:rPr b="0" i="0" lang="nl-NL" sz="2400" u="none" cap="none" strike="noStrike">
                <a:solidFill>
                  <a:srgbClr val="004993"/>
                </a:solidFill>
                <a:latin typeface="Open Sans"/>
                <a:ea typeface="Open Sans"/>
                <a:cs typeface="Open Sans"/>
                <a:sym typeface="Open Sans"/>
              </a:rPr>
              <a:t>De open licenties op OER staan faculteiten toe om op regelmatige basis de leermaterialen voor hun cursussen te wijzigen en up-to-date te brengen.</a:t>
            </a:r>
            <a:endParaRPr b="0" i="0" sz="2400" u="none" cap="none" strike="noStrike">
              <a:solidFill>
                <a:srgbClr val="004993"/>
              </a:solidFill>
              <a:latin typeface="Open Sans"/>
              <a:ea typeface="Open Sans"/>
              <a:cs typeface="Open Sans"/>
              <a:sym typeface="Open Sans"/>
            </a:endParaRPr>
          </a:p>
        </p:txBody>
      </p:sp>
      <p:sp>
        <p:nvSpPr>
          <p:cNvPr id="445" name="Google Shape;445;p36"/>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46" name="Google Shape;446;p36"/>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47" name="Google Shape;447;p36"/>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48" name="Google Shape;448;p36"/>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49" name="Google Shape;449;p36"/>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0" name="Google Shape;450;p36"/>
          <p:cNvSpPr txBox="1"/>
          <p:nvPr/>
        </p:nvSpPr>
        <p:spPr>
          <a:xfrm>
            <a:off x="162475" y="1159075"/>
            <a:ext cx="2073600" cy="11205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nl-NL" sz="1900" u="none" cap="none" strike="noStrike">
                <a:solidFill>
                  <a:srgbClr val="FFFFFF"/>
                </a:solidFill>
                <a:latin typeface="Open Sans"/>
                <a:ea typeface="Open Sans"/>
                <a:cs typeface="Open Sans"/>
                <a:sym typeface="Open Sans"/>
              </a:rPr>
              <a:t>Voordelen van Open </a:t>
            </a:r>
            <a:endParaRPr b="0" i="0" sz="19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2300"/>
              <a:buFont typeface="Arial"/>
              <a:buNone/>
            </a:pPr>
            <a:r>
              <a:rPr b="1" i="0" lang="nl-NL" sz="1900" u="none" cap="none" strike="noStrike">
                <a:solidFill>
                  <a:srgbClr val="FFFFFF"/>
                </a:solidFill>
                <a:latin typeface="Open Sans"/>
                <a:ea typeface="Open Sans"/>
                <a:cs typeface="Open Sans"/>
                <a:sym typeface="Open Sans"/>
              </a:rPr>
              <a:t>Onderwijs </a:t>
            </a:r>
            <a:endParaRPr b="0" i="0" sz="19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2300"/>
              <a:buFont typeface="Arial"/>
              <a:buNone/>
            </a:pPr>
            <a:r>
              <a:rPr b="1" i="0" lang="nl-NL" sz="1900" u="none" cap="none" strike="noStrike">
                <a:solidFill>
                  <a:srgbClr val="FFFFFF"/>
                </a:solidFill>
                <a:latin typeface="Open Sans"/>
                <a:ea typeface="Open Sans"/>
                <a:cs typeface="Open Sans"/>
                <a:sym typeface="Open Sans"/>
              </a:rPr>
              <a:t>voor </a:t>
            </a:r>
            <a:r>
              <a:rPr b="1" i="0" lang="nl-NL" sz="1900" u="none" cap="none" strike="noStrike">
                <a:solidFill>
                  <a:srgbClr val="FFAB40"/>
                </a:solidFill>
                <a:latin typeface="Open Sans"/>
                <a:ea typeface="Open Sans"/>
                <a:cs typeface="Open Sans"/>
                <a:sym typeface="Open Sans"/>
              </a:rPr>
              <a:t>docenten</a:t>
            </a:r>
            <a:endParaRPr b="1" i="0" sz="1900" u="none" cap="none" strike="noStrike">
              <a:solidFill>
                <a:srgbClr val="FFAB40"/>
              </a:solidFill>
              <a:latin typeface="Open Sans"/>
              <a:ea typeface="Open Sans"/>
              <a:cs typeface="Open Sans"/>
              <a:sym typeface="Open Sans"/>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454" name="Shape 454"/>
        <p:cNvGrpSpPr/>
        <p:nvPr/>
      </p:nvGrpSpPr>
      <p:grpSpPr>
        <a:xfrm>
          <a:off x="0" y="0"/>
          <a:ext cx="0" cy="0"/>
          <a:chOff x="0" y="0"/>
          <a:chExt cx="0" cy="0"/>
        </a:xfrm>
      </p:grpSpPr>
      <p:sp>
        <p:nvSpPr>
          <p:cNvPr id="455" name="Google Shape;455;p37"/>
          <p:cNvSpPr txBox="1"/>
          <p:nvPr/>
        </p:nvSpPr>
        <p:spPr>
          <a:xfrm>
            <a:off x="2576925" y="195850"/>
            <a:ext cx="4885500" cy="3355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300"/>
              <a:buFont typeface="Arial"/>
              <a:buNone/>
            </a:pPr>
            <a:r>
              <a:rPr b="1" i="0" lang="nl-NL" sz="2300" u="none" cap="none" strike="noStrike">
                <a:solidFill>
                  <a:srgbClr val="004993"/>
                </a:solidFill>
                <a:latin typeface="Open Sans"/>
                <a:ea typeface="Open Sans"/>
                <a:cs typeface="Open Sans"/>
                <a:sym typeface="Open Sans"/>
              </a:rPr>
              <a:t>Het etaleren van innovatie en creativiteit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rPr b="0" i="0" lang="nl-NL" sz="2000" u="none" cap="none" strike="noStrike">
                <a:solidFill>
                  <a:srgbClr val="004993"/>
                </a:solidFill>
                <a:latin typeface="Open Sans"/>
                <a:ea typeface="Open Sans"/>
                <a:cs typeface="Open Sans"/>
                <a:sym typeface="Open Sans"/>
              </a:rPr>
              <a:t>De creativiteit van de faculteit kan indruk maken op potentiële studenten en sponsoren.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rPr b="0" i="0" lang="nl-NL" sz="2000" u="none" cap="none" strike="noStrike">
                <a:solidFill>
                  <a:srgbClr val="004993"/>
                </a:solidFill>
                <a:latin typeface="Open Sans"/>
                <a:ea typeface="Open Sans"/>
                <a:cs typeface="Open Sans"/>
                <a:sym typeface="Open Sans"/>
              </a:rPr>
              <a:t>Dit zal de aanmeldingen van het aantal studenten voor bepaalde cursussen helpen vergroten en de waardering </a:t>
            </a:r>
            <a:r>
              <a:rPr lang="nl-NL" sz="2000">
                <a:solidFill>
                  <a:srgbClr val="004993"/>
                </a:solidFill>
                <a:latin typeface="Open Sans"/>
                <a:ea typeface="Open Sans"/>
                <a:cs typeface="Open Sans"/>
                <a:sym typeface="Open Sans"/>
              </a:rPr>
              <a:t>voor </a:t>
            </a:r>
            <a:r>
              <a:rPr b="0" i="0" lang="nl-NL" sz="2000" u="none" cap="none" strike="noStrike">
                <a:solidFill>
                  <a:srgbClr val="004993"/>
                </a:solidFill>
                <a:latin typeface="Open Sans"/>
                <a:ea typeface="Open Sans"/>
                <a:cs typeface="Open Sans"/>
                <a:sym typeface="Open Sans"/>
              </a:rPr>
              <a:t>individuele docenten doen toenemen.</a:t>
            </a:r>
            <a:endParaRPr b="0" i="0" sz="2000" u="none" cap="none" strike="noStrike">
              <a:solidFill>
                <a:srgbClr val="004993"/>
              </a:solidFill>
              <a:latin typeface="Arial"/>
              <a:ea typeface="Arial"/>
              <a:cs typeface="Arial"/>
              <a:sym typeface="Arial"/>
            </a:endParaRPr>
          </a:p>
        </p:txBody>
      </p:sp>
      <p:sp>
        <p:nvSpPr>
          <p:cNvPr id="456" name="Google Shape;456;p37"/>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57" name="Google Shape;457;p37"/>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58" name="Google Shape;458;p37"/>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59" name="Google Shape;459;p37"/>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60" name="Google Shape;460;p37"/>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1" name="Google Shape;461;p37"/>
          <p:cNvSpPr txBox="1"/>
          <p:nvPr/>
        </p:nvSpPr>
        <p:spPr>
          <a:xfrm>
            <a:off x="162475" y="1159075"/>
            <a:ext cx="2073600" cy="11205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nl-NL" sz="1900" u="none" cap="none" strike="noStrike">
                <a:solidFill>
                  <a:srgbClr val="FFFFFF"/>
                </a:solidFill>
                <a:latin typeface="Open Sans"/>
                <a:ea typeface="Open Sans"/>
                <a:cs typeface="Open Sans"/>
                <a:sym typeface="Open Sans"/>
              </a:rPr>
              <a:t>Voordelen van Open </a:t>
            </a:r>
            <a:endParaRPr b="0" i="0" sz="19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2300"/>
              <a:buFont typeface="Arial"/>
              <a:buNone/>
            </a:pPr>
            <a:r>
              <a:rPr b="1" i="0" lang="nl-NL" sz="1900" u="none" cap="none" strike="noStrike">
                <a:solidFill>
                  <a:srgbClr val="FFFFFF"/>
                </a:solidFill>
                <a:latin typeface="Open Sans"/>
                <a:ea typeface="Open Sans"/>
                <a:cs typeface="Open Sans"/>
                <a:sym typeface="Open Sans"/>
              </a:rPr>
              <a:t>Onderwijs </a:t>
            </a:r>
            <a:endParaRPr b="0" i="0" sz="19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2300"/>
              <a:buFont typeface="Arial"/>
              <a:buNone/>
            </a:pPr>
            <a:r>
              <a:rPr b="1" i="0" lang="nl-NL" sz="1900" u="none" cap="none" strike="noStrike">
                <a:solidFill>
                  <a:srgbClr val="FFFFFF"/>
                </a:solidFill>
                <a:latin typeface="Open Sans"/>
                <a:ea typeface="Open Sans"/>
                <a:cs typeface="Open Sans"/>
                <a:sym typeface="Open Sans"/>
              </a:rPr>
              <a:t>voor </a:t>
            </a:r>
            <a:r>
              <a:rPr b="1" i="0" lang="nl-NL" sz="1900" u="none" cap="none" strike="noStrike">
                <a:solidFill>
                  <a:srgbClr val="FFAB40"/>
                </a:solidFill>
                <a:latin typeface="Open Sans"/>
                <a:ea typeface="Open Sans"/>
                <a:cs typeface="Open Sans"/>
                <a:sym typeface="Open Sans"/>
              </a:rPr>
              <a:t>docenten</a:t>
            </a:r>
            <a:endParaRPr b="1" i="0" sz="1900" u="none" cap="none" strike="noStrike">
              <a:solidFill>
                <a:srgbClr val="FFAB40"/>
              </a:solidFill>
              <a:latin typeface="Open Sans"/>
              <a:ea typeface="Open Sans"/>
              <a:cs typeface="Open Sans"/>
              <a:sym typeface="Open Sans"/>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465" name="Shape 465"/>
        <p:cNvGrpSpPr/>
        <p:nvPr/>
      </p:nvGrpSpPr>
      <p:grpSpPr>
        <a:xfrm>
          <a:off x="0" y="0"/>
          <a:ext cx="0" cy="0"/>
          <a:chOff x="0" y="0"/>
          <a:chExt cx="0" cy="0"/>
        </a:xfrm>
      </p:grpSpPr>
      <p:sp>
        <p:nvSpPr>
          <p:cNvPr id="466" name="Google Shape;466;p38"/>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67" name="Google Shape;467;p38"/>
          <p:cNvSpPr txBox="1"/>
          <p:nvPr/>
        </p:nvSpPr>
        <p:spPr>
          <a:xfrm>
            <a:off x="2593125" y="243450"/>
            <a:ext cx="4858200" cy="3170068"/>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300"/>
              <a:buFont typeface="Arial"/>
              <a:buNone/>
            </a:pPr>
            <a:r>
              <a:rPr b="1" i="0" lang="nl-NL" sz="2300" u="none" cap="none" strike="noStrike">
                <a:solidFill>
                  <a:srgbClr val="004993"/>
                </a:solidFill>
                <a:latin typeface="Open Sans"/>
                <a:ea typeface="Open Sans"/>
                <a:cs typeface="Open Sans"/>
                <a:sym typeface="Open Sans"/>
              </a:rPr>
              <a:t>Het behalen van schaalgrootte</a:t>
            </a:r>
            <a:endParaRPr b="1" i="0" sz="2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900"/>
              <a:buFont typeface="Arial"/>
              <a:buNone/>
            </a:pPr>
            <a:r>
              <a:rPr b="0" i="0" lang="nl-NL" sz="1900" u="none" cap="none" strike="noStrike">
                <a:solidFill>
                  <a:schemeClr val="lt1"/>
                </a:solidFill>
                <a:latin typeface="Open Sans"/>
                <a:ea typeface="Open Sans"/>
                <a:cs typeface="Open Sans"/>
                <a:sym typeface="Open Sans"/>
              </a:rPr>
              <a:t>OER staan gratis online, zijn betaalbaar in print, kunnen voor altijd bewaard en gemakkelijk geüpdatet worden. Middelen die anders uitgegeven zouden worden om tekstboeken te kopen, zouden herbestemd kunnen worden naar technologie, het verbeteren van instructies of het verminderen van schulden.</a:t>
            </a:r>
            <a:endParaRPr b="0" i="0" sz="1400" u="none" cap="none" strike="noStrike">
              <a:solidFill>
                <a:srgbClr val="000000"/>
              </a:solidFill>
              <a:latin typeface="Arial"/>
              <a:ea typeface="Arial"/>
              <a:cs typeface="Arial"/>
              <a:sym typeface="Arial"/>
            </a:endParaRPr>
          </a:p>
        </p:txBody>
      </p:sp>
      <p:sp>
        <p:nvSpPr>
          <p:cNvPr id="468" name="Google Shape;468;p38"/>
          <p:cNvSpPr/>
          <p:nvPr/>
        </p:nvSpPr>
        <p:spPr>
          <a:xfrm>
            <a:off x="0" y="-11152"/>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69" name="Google Shape;469;p38"/>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70" name="Google Shape;470;p38"/>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71" name="Google Shape;471;p38"/>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2" name="Google Shape;472;p38"/>
          <p:cNvSpPr txBox="1"/>
          <p:nvPr/>
        </p:nvSpPr>
        <p:spPr>
          <a:xfrm>
            <a:off x="168101" y="1159077"/>
            <a:ext cx="2157300" cy="11205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nl-NL" sz="1900" u="none" cap="none" strike="noStrike">
                <a:solidFill>
                  <a:srgbClr val="FFFFFF"/>
                </a:solidFill>
                <a:latin typeface="Open Sans"/>
                <a:ea typeface="Open Sans"/>
                <a:cs typeface="Open Sans"/>
                <a:sym typeface="Open Sans"/>
              </a:rPr>
              <a:t>Voordelen van Open </a:t>
            </a:r>
            <a:endParaRPr b="0" i="0" sz="19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2300"/>
              <a:buFont typeface="Arial"/>
              <a:buNone/>
            </a:pPr>
            <a:r>
              <a:rPr b="1" i="0" lang="nl-NL" sz="1900" u="none" cap="none" strike="noStrike">
                <a:solidFill>
                  <a:srgbClr val="FFFFFF"/>
                </a:solidFill>
                <a:latin typeface="Open Sans"/>
                <a:ea typeface="Open Sans"/>
                <a:cs typeface="Open Sans"/>
                <a:sym typeface="Open Sans"/>
              </a:rPr>
              <a:t>Onderwijs voor </a:t>
            </a:r>
            <a:r>
              <a:rPr b="1" i="0" lang="nl-NL" sz="1900" u="none" cap="none" strike="noStrike">
                <a:solidFill>
                  <a:srgbClr val="45BEDF"/>
                </a:solidFill>
                <a:latin typeface="Open Sans"/>
                <a:ea typeface="Open Sans"/>
                <a:cs typeface="Open Sans"/>
                <a:sym typeface="Open Sans"/>
              </a:rPr>
              <a:t>instituten</a:t>
            </a:r>
            <a:endParaRPr b="1" i="0" sz="1900" u="none" cap="none" strike="noStrike">
              <a:solidFill>
                <a:srgbClr val="FFDE59"/>
              </a:solidFill>
              <a:latin typeface="Open Sans"/>
              <a:ea typeface="Open Sans"/>
              <a:cs typeface="Open Sans"/>
              <a:sym typeface="Open Sans"/>
            </a:endParaRP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476" name="Shape 476"/>
        <p:cNvGrpSpPr/>
        <p:nvPr/>
      </p:nvGrpSpPr>
      <p:grpSpPr>
        <a:xfrm>
          <a:off x="0" y="0"/>
          <a:ext cx="0" cy="0"/>
          <a:chOff x="0" y="0"/>
          <a:chExt cx="0" cy="0"/>
        </a:xfrm>
      </p:grpSpPr>
      <p:sp>
        <p:nvSpPr>
          <p:cNvPr id="477" name="Google Shape;477;p39"/>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78" name="Google Shape;478;p39"/>
          <p:cNvSpPr txBox="1"/>
          <p:nvPr/>
        </p:nvSpPr>
        <p:spPr>
          <a:xfrm>
            <a:off x="2573525" y="465150"/>
            <a:ext cx="4568400" cy="2508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300"/>
              <a:buFont typeface="Arial"/>
              <a:buNone/>
            </a:pPr>
            <a:r>
              <a:rPr b="1" i="0" lang="nl-NL" sz="2300" u="none" cap="none" strike="noStrike">
                <a:solidFill>
                  <a:srgbClr val="004993"/>
                </a:solidFill>
                <a:latin typeface="Open Sans"/>
                <a:ea typeface="Open Sans"/>
                <a:cs typeface="Open Sans"/>
                <a:sym typeface="Open Sans"/>
              </a:rPr>
              <a:t>Ondersteunen van faculteitsontwikkeling</a:t>
            </a:r>
            <a:endParaRPr b="0" i="0" sz="2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100"/>
              <a:buFont typeface="Arial"/>
              <a:buNone/>
            </a:pPr>
            <a:r>
              <a:rPr b="0" i="0" lang="nl-NL" sz="2100" u="none" cap="none" strike="noStrike">
                <a:solidFill>
                  <a:schemeClr val="lt1"/>
                </a:solidFill>
                <a:latin typeface="Open Sans"/>
                <a:ea typeface="Open Sans"/>
                <a:cs typeface="Open Sans"/>
                <a:sym typeface="Open Sans"/>
              </a:rPr>
              <a:t>Door betere toegang tot en meer gebruik van OER wordt peer-to-peer leren door faculteitsleden van verschillende instellingen gestimuleerd.</a:t>
            </a:r>
            <a:endParaRPr b="0" i="0" sz="2100" u="none" cap="none" strike="noStrike">
              <a:solidFill>
                <a:schemeClr val="lt1"/>
              </a:solidFill>
              <a:latin typeface="Arial"/>
              <a:ea typeface="Arial"/>
              <a:cs typeface="Arial"/>
              <a:sym typeface="Arial"/>
            </a:endParaRPr>
          </a:p>
        </p:txBody>
      </p:sp>
      <p:sp>
        <p:nvSpPr>
          <p:cNvPr id="479" name="Google Shape;479;p39"/>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80" name="Google Shape;480;p39"/>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81" name="Google Shape;481;p39"/>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82" name="Google Shape;482;p39"/>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3" name="Google Shape;483;p39"/>
          <p:cNvSpPr txBox="1"/>
          <p:nvPr/>
        </p:nvSpPr>
        <p:spPr>
          <a:xfrm>
            <a:off x="168101" y="1159077"/>
            <a:ext cx="2157300" cy="11205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nl-NL" sz="1900" u="none" cap="none" strike="noStrike">
                <a:solidFill>
                  <a:srgbClr val="FFFFFF"/>
                </a:solidFill>
                <a:latin typeface="Open Sans"/>
                <a:ea typeface="Open Sans"/>
                <a:cs typeface="Open Sans"/>
                <a:sym typeface="Open Sans"/>
              </a:rPr>
              <a:t>Voordelen van Open </a:t>
            </a:r>
            <a:endParaRPr b="0" i="0" sz="19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2300"/>
              <a:buFont typeface="Arial"/>
              <a:buNone/>
            </a:pPr>
            <a:r>
              <a:rPr b="1" i="0" lang="nl-NL" sz="1900" u="none" cap="none" strike="noStrike">
                <a:solidFill>
                  <a:srgbClr val="FFFFFF"/>
                </a:solidFill>
                <a:latin typeface="Open Sans"/>
                <a:ea typeface="Open Sans"/>
                <a:cs typeface="Open Sans"/>
                <a:sym typeface="Open Sans"/>
              </a:rPr>
              <a:t>Onderwijs voor </a:t>
            </a:r>
            <a:r>
              <a:rPr b="1" i="0" lang="nl-NL" sz="1900" u="none" cap="none" strike="noStrike">
                <a:solidFill>
                  <a:srgbClr val="45BEDF"/>
                </a:solidFill>
                <a:latin typeface="Open Sans"/>
                <a:ea typeface="Open Sans"/>
                <a:cs typeface="Open Sans"/>
                <a:sym typeface="Open Sans"/>
              </a:rPr>
              <a:t>instituten</a:t>
            </a:r>
            <a:endParaRPr b="1" i="0" sz="1900" u="none" cap="none" strike="noStrike">
              <a:solidFill>
                <a:srgbClr val="FFDE59"/>
              </a:solidFill>
              <a:latin typeface="Open Sans"/>
              <a:ea typeface="Open Sans"/>
              <a:cs typeface="Open Sans"/>
              <a:sym typeface="Open Sans"/>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88" name="Shape 88"/>
        <p:cNvGrpSpPr/>
        <p:nvPr/>
      </p:nvGrpSpPr>
      <p:grpSpPr>
        <a:xfrm>
          <a:off x="0" y="0"/>
          <a:ext cx="0" cy="0"/>
          <a:chOff x="0" y="0"/>
          <a:chExt cx="0" cy="0"/>
        </a:xfrm>
      </p:grpSpPr>
      <p:sp>
        <p:nvSpPr>
          <p:cNvPr id="89" name="Google Shape;89;p4"/>
          <p:cNvSpPr txBox="1"/>
          <p:nvPr/>
        </p:nvSpPr>
        <p:spPr>
          <a:xfrm>
            <a:off x="3241942" y="939784"/>
            <a:ext cx="1823400" cy="18588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1" i="0" lang="nl-NL" sz="3700" u="none" cap="none" strike="noStrike">
                <a:solidFill>
                  <a:srgbClr val="004993"/>
                </a:solidFill>
                <a:latin typeface="Open Sans"/>
                <a:ea typeface="Open Sans"/>
                <a:cs typeface="Open Sans"/>
                <a:sym typeface="Open Sans"/>
              </a:rPr>
              <a:t>Wat </a:t>
            </a:r>
            <a:endParaRPr b="1" i="0" sz="3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3700"/>
              <a:buFont typeface="Arial"/>
              <a:buNone/>
            </a:pPr>
            <a:r>
              <a:rPr b="1" i="0" lang="nl-NL" sz="3700" u="none" cap="none" strike="noStrike">
                <a:solidFill>
                  <a:srgbClr val="004993"/>
                </a:solidFill>
                <a:latin typeface="Open Sans"/>
                <a:ea typeface="Open Sans"/>
                <a:cs typeface="Open Sans"/>
                <a:sym typeface="Open Sans"/>
              </a:rPr>
              <a:t>is </a:t>
            </a:r>
            <a:endParaRPr b="1" i="0" sz="3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3700"/>
              <a:buFont typeface="Arial"/>
              <a:buNone/>
            </a:pPr>
            <a:r>
              <a:rPr b="1" i="0" lang="nl-NL" sz="3700" u="none" cap="none" strike="noStrike">
                <a:solidFill>
                  <a:srgbClr val="004993"/>
                </a:solidFill>
                <a:latin typeface="Open Sans"/>
                <a:ea typeface="Open Sans"/>
                <a:cs typeface="Open Sans"/>
                <a:sym typeface="Open Sans"/>
              </a:rPr>
              <a:t>OER?</a:t>
            </a:r>
            <a:endParaRPr b="1" i="0" sz="3700" u="none" cap="none" strike="noStrike">
              <a:solidFill>
                <a:srgbClr val="004993"/>
              </a:solidFill>
              <a:latin typeface="Open Sans"/>
              <a:ea typeface="Open Sans"/>
              <a:cs typeface="Open Sans"/>
              <a:sym typeface="Open Sans"/>
            </a:endParaRPr>
          </a:p>
        </p:txBody>
      </p:sp>
      <p:sp>
        <p:nvSpPr>
          <p:cNvPr id="90" name="Google Shape;90;p4"/>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91" name="Google Shape;91;p4"/>
          <p:cNvPicPr preferRelativeResize="0"/>
          <p:nvPr/>
        </p:nvPicPr>
        <p:blipFill rotWithShape="1">
          <a:blip r:embed="rId3">
            <a:alphaModFix/>
          </a:blip>
          <a:srcRect b="0" l="0" r="0" t="0"/>
          <a:stretch/>
        </p:blipFill>
        <p:spPr>
          <a:xfrm>
            <a:off x="758900" y="1067800"/>
            <a:ext cx="2053626" cy="1559049"/>
          </a:xfrm>
          <a:prstGeom prst="rect">
            <a:avLst/>
          </a:prstGeom>
          <a:noFill/>
          <a:ln>
            <a:noFill/>
          </a:ln>
        </p:spPr>
      </p:pic>
      <p:sp>
        <p:nvSpPr>
          <p:cNvPr id="92" name="Google Shape;92;p4"/>
          <p:cNvSpPr txBox="1"/>
          <p:nvPr/>
        </p:nvSpPr>
        <p:spPr>
          <a:xfrm>
            <a:off x="1157425" y="1231650"/>
            <a:ext cx="31458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nl-NL" sz="3200" u="none" cap="none" strike="noStrike">
                <a:solidFill>
                  <a:schemeClr val="lt1"/>
                </a:solidFill>
                <a:latin typeface="Open Sans"/>
                <a:ea typeface="Open Sans"/>
                <a:cs typeface="Open Sans"/>
                <a:sym typeface="Open Sans"/>
              </a:rPr>
              <a:t>OER</a:t>
            </a:r>
            <a:endParaRPr b="1" i="0" sz="32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nl-NL" sz="2300" u="none" cap="none" strike="noStrike">
                <a:solidFill>
                  <a:schemeClr val="lt1"/>
                </a:solidFill>
                <a:latin typeface="Open Sans"/>
                <a:ea typeface="Open Sans"/>
                <a:cs typeface="Open Sans"/>
                <a:sym typeface="Open Sans"/>
              </a:rPr>
              <a:t>BASIS</a:t>
            </a:r>
            <a:endParaRPr b="0" i="0" sz="2300" u="none" cap="none" strike="noStrike">
              <a:solidFill>
                <a:schemeClr val="lt1"/>
              </a:solidFill>
              <a:latin typeface="Open Sans"/>
              <a:ea typeface="Open Sans"/>
              <a:cs typeface="Open Sans"/>
              <a:sym typeface="Open Sans"/>
            </a:endParaRPr>
          </a:p>
        </p:txBody>
      </p:sp>
      <p:cxnSp>
        <p:nvCxnSpPr>
          <p:cNvPr id="93" name="Google Shape;93;p4"/>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94" name="Google Shape;94;p4"/>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487" name="Shape 487"/>
        <p:cNvGrpSpPr/>
        <p:nvPr/>
      </p:nvGrpSpPr>
      <p:grpSpPr>
        <a:xfrm>
          <a:off x="0" y="0"/>
          <a:ext cx="0" cy="0"/>
          <a:chOff x="0" y="0"/>
          <a:chExt cx="0" cy="0"/>
        </a:xfrm>
      </p:grpSpPr>
      <p:sp>
        <p:nvSpPr>
          <p:cNvPr id="488" name="Google Shape;488;p4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89" name="Google Shape;489;p40"/>
          <p:cNvSpPr txBox="1"/>
          <p:nvPr/>
        </p:nvSpPr>
        <p:spPr>
          <a:xfrm>
            <a:off x="2540050" y="382263"/>
            <a:ext cx="4878900" cy="2739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300"/>
              <a:buFont typeface="Arial"/>
              <a:buNone/>
            </a:pPr>
            <a:r>
              <a:rPr b="1" i="0" lang="nl-NL" sz="2300" u="none" cap="none" strike="noStrike">
                <a:solidFill>
                  <a:srgbClr val="004993"/>
                </a:solidFill>
                <a:latin typeface="Open Sans"/>
                <a:ea typeface="Open Sans"/>
                <a:cs typeface="Open Sans"/>
                <a:sym typeface="Open Sans"/>
              </a:rPr>
              <a:t>Publieke investeringen zo goed mogelijk inzetten</a:t>
            </a:r>
            <a:endParaRPr b="1" i="0" sz="2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000"/>
              <a:buFont typeface="Arial"/>
              <a:buNone/>
            </a:pPr>
            <a:r>
              <a:rPr b="0" i="0" lang="nl-NL" sz="2000" u="none" cap="none" strike="noStrike">
                <a:solidFill>
                  <a:schemeClr val="lt1"/>
                </a:solidFill>
                <a:latin typeface="Open Sans"/>
                <a:ea typeface="Open Sans"/>
                <a:cs typeface="Open Sans"/>
                <a:sym typeface="Open Sans"/>
              </a:rPr>
              <a:t>Geld dat vanuit publieke middelen komt, wordt gebruikt om openbaar toegankelijke kennis te vervaardigen en laten meerdere instellingen toe om ze tegen gereduceerde additionele kosten te gebruiken.</a:t>
            </a:r>
            <a:endParaRPr b="1" i="0" sz="2000" u="none" cap="none" strike="noStrike">
              <a:solidFill>
                <a:schemeClr val="lt1"/>
              </a:solidFill>
              <a:latin typeface="Open Sans"/>
              <a:ea typeface="Open Sans"/>
              <a:cs typeface="Open Sans"/>
              <a:sym typeface="Open Sans"/>
            </a:endParaRPr>
          </a:p>
        </p:txBody>
      </p:sp>
      <p:sp>
        <p:nvSpPr>
          <p:cNvPr id="490" name="Google Shape;490;p40"/>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91" name="Google Shape;491;p40"/>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92" name="Google Shape;492;p4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93" name="Google Shape;493;p40"/>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4" name="Google Shape;494;p40"/>
          <p:cNvSpPr txBox="1"/>
          <p:nvPr/>
        </p:nvSpPr>
        <p:spPr>
          <a:xfrm>
            <a:off x="168101" y="1159077"/>
            <a:ext cx="2157300" cy="11205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nl-NL" sz="1900" u="none" cap="none" strike="noStrike">
                <a:solidFill>
                  <a:srgbClr val="FFFFFF"/>
                </a:solidFill>
                <a:latin typeface="Open Sans"/>
                <a:ea typeface="Open Sans"/>
                <a:cs typeface="Open Sans"/>
                <a:sym typeface="Open Sans"/>
              </a:rPr>
              <a:t>Voordelen van Open </a:t>
            </a:r>
            <a:endParaRPr b="0" i="0" sz="19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2300"/>
              <a:buFont typeface="Arial"/>
              <a:buNone/>
            </a:pPr>
            <a:r>
              <a:rPr b="1" i="0" lang="nl-NL" sz="1900" u="none" cap="none" strike="noStrike">
                <a:solidFill>
                  <a:srgbClr val="FFFFFF"/>
                </a:solidFill>
                <a:latin typeface="Open Sans"/>
                <a:ea typeface="Open Sans"/>
                <a:cs typeface="Open Sans"/>
                <a:sym typeface="Open Sans"/>
              </a:rPr>
              <a:t>Onderwijs voor </a:t>
            </a:r>
            <a:r>
              <a:rPr b="1" i="0" lang="nl-NL" sz="1900" u="none" cap="none" strike="noStrike">
                <a:solidFill>
                  <a:srgbClr val="45BEDF"/>
                </a:solidFill>
                <a:latin typeface="Open Sans"/>
                <a:ea typeface="Open Sans"/>
                <a:cs typeface="Open Sans"/>
                <a:sym typeface="Open Sans"/>
              </a:rPr>
              <a:t>instituten</a:t>
            </a:r>
            <a:endParaRPr b="1" i="0" sz="1900" u="none" cap="none" strike="noStrike">
              <a:solidFill>
                <a:srgbClr val="FFDE59"/>
              </a:solidFill>
              <a:latin typeface="Open Sans"/>
              <a:ea typeface="Open Sans"/>
              <a:cs typeface="Open Sans"/>
              <a:sym typeface="Open Sans"/>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498" name="Shape 498"/>
        <p:cNvGrpSpPr/>
        <p:nvPr/>
      </p:nvGrpSpPr>
      <p:grpSpPr>
        <a:xfrm>
          <a:off x="0" y="0"/>
          <a:ext cx="0" cy="0"/>
          <a:chOff x="0" y="0"/>
          <a:chExt cx="0" cy="0"/>
        </a:xfrm>
      </p:grpSpPr>
      <p:sp>
        <p:nvSpPr>
          <p:cNvPr id="499" name="Google Shape;499;p41"/>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00" name="Google Shape;500;p41"/>
          <p:cNvSpPr txBox="1"/>
          <p:nvPr/>
        </p:nvSpPr>
        <p:spPr>
          <a:xfrm>
            <a:off x="2557250" y="519013"/>
            <a:ext cx="4568400" cy="240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i="0" lang="nl-NL" sz="2400" u="none" cap="none" strike="noStrike">
                <a:solidFill>
                  <a:srgbClr val="004993"/>
                </a:solidFill>
                <a:latin typeface="Open Sans"/>
                <a:ea typeface="Open Sans"/>
                <a:cs typeface="Open Sans"/>
                <a:sym typeface="Open Sans"/>
              </a:rPr>
              <a:t>Ondersteuning van zelfpromotie</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400"/>
              <a:buFont typeface="Arial"/>
              <a:buNone/>
            </a:pPr>
            <a:r>
              <a:rPr b="0" i="0" lang="nl-NL" sz="2400" u="none" cap="none" strike="noStrike">
                <a:solidFill>
                  <a:schemeClr val="lt1"/>
                </a:solidFill>
                <a:latin typeface="Open Sans"/>
                <a:ea typeface="Open Sans"/>
                <a:cs typeface="Open Sans"/>
                <a:sym typeface="Open Sans"/>
              </a:rPr>
              <a:t>Het publieke imago van het instituut kan ruim voordeel behalen uit z'n gedeelde en hergebruikte kwalitatieve OER.</a:t>
            </a:r>
            <a:endParaRPr b="0" i="0" sz="2400" u="none" cap="none" strike="noStrike">
              <a:solidFill>
                <a:schemeClr val="lt1"/>
              </a:solidFill>
              <a:latin typeface="Arial"/>
              <a:ea typeface="Arial"/>
              <a:cs typeface="Arial"/>
              <a:sym typeface="Arial"/>
            </a:endParaRPr>
          </a:p>
        </p:txBody>
      </p:sp>
      <p:sp>
        <p:nvSpPr>
          <p:cNvPr id="501" name="Google Shape;501;p41"/>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02" name="Google Shape;502;p41"/>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03" name="Google Shape;503;p41"/>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04" name="Google Shape;504;p41"/>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5" name="Google Shape;505;p41"/>
          <p:cNvSpPr txBox="1"/>
          <p:nvPr/>
        </p:nvSpPr>
        <p:spPr>
          <a:xfrm>
            <a:off x="168101" y="1159077"/>
            <a:ext cx="2157300" cy="11205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nl-NL" sz="1900" u="none" cap="none" strike="noStrike">
                <a:solidFill>
                  <a:srgbClr val="FFFFFF"/>
                </a:solidFill>
                <a:latin typeface="Open Sans"/>
                <a:ea typeface="Open Sans"/>
                <a:cs typeface="Open Sans"/>
                <a:sym typeface="Open Sans"/>
              </a:rPr>
              <a:t>Voordelen van Open </a:t>
            </a:r>
            <a:endParaRPr b="0" i="0" sz="19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2300"/>
              <a:buFont typeface="Arial"/>
              <a:buNone/>
            </a:pPr>
            <a:r>
              <a:rPr b="1" i="0" lang="nl-NL" sz="1900" u="none" cap="none" strike="noStrike">
                <a:solidFill>
                  <a:srgbClr val="FFFFFF"/>
                </a:solidFill>
                <a:latin typeface="Open Sans"/>
                <a:ea typeface="Open Sans"/>
                <a:cs typeface="Open Sans"/>
                <a:sym typeface="Open Sans"/>
              </a:rPr>
              <a:t>Onderwijs voor </a:t>
            </a:r>
            <a:r>
              <a:rPr b="1" i="0" lang="nl-NL" sz="1900" u="none" cap="none" strike="noStrike">
                <a:solidFill>
                  <a:srgbClr val="45BEDF"/>
                </a:solidFill>
                <a:latin typeface="Open Sans"/>
                <a:ea typeface="Open Sans"/>
                <a:cs typeface="Open Sans"/>
                <a:sym typeface="Open Sans"/>
              </a:rPr>
              <a:t>instituten</a:t>
            </a:r>
            <a:endParaRPr b="1" i="0" sz="1900" u="none" cap="none" strike="noStrike">
              <a:solidFill>
                <a:srgbClr val="FFDE59"/>
              </a:solidFill>
              <a:latin typeface="Open Sans"/>
              <a:ea typeface="Open Sans"/>
              <a:cs typeface="Open Sans"/>
              <a:sym typeface="Open Sans"/>
            </a:endParaRP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509" name="Shape 509"/>
        <p:cNvGrpSpPr/>
        <p:nvPr/>
      </p:nvGrpSpPr>
      <p:grpSpPr>
        <a:xfrm>
          <a:off x="0" y="0"/>
          <a:ext cx="0" cy="0"/>
          <a:chOff x="0" y="0"/>
          <a:chExt cx="0" cy="0"/>
        </a:xfrm>
      </p:grpSpPr>
      <p:sp>
        <p:nvSpPr>
          <p:cNvPr id="510" name="Google Shape;510;p4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11" name="Google Shape;511;p42"/>
          <p:cNvSpPr txBox="1"/>
          <p:nvPr/>
        </p:nvSpPr>
        <p:spPr>
          <a:xfrm>
            <a:off x="2584400" y="366600"/>
            <a:ext cx="4938600" cy="2770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i="0" lang="nl-NL" sz="2400" u="none" cap="none" strike="noStrike">
                <a:solidFill>
                  <a:srgbClr val="004993"/>
                </a:solidFill>
                <a:latin typeface="Open Sans"/>
                <a:ea typeface="Open Sans"/>
                <a:cs typeface="Open Sans"/>
                <a:sym typeface="Open Sans"/>
              </a:rPr>
              <a:t>Ondersteuning van internationale samenwerking</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000"/>
              <a:buFont typeface="Arial"/>
              <a:buNone/>
            </a:pPr>
            <a:r>
              <a:rPr b="0" i="0" lang="nl-NL" sz="2000" u="none" cap="none" strike="noStrike">
                <a:solidFill>
                  <a:schemeClr val="lt1"/>
                </a:solidFill>
                <a:latin typeface="Open Sans"/>
                <a:ea typeface="Open Sans"/>
                <a:cs typeface="Open Sans"/>
                <a:sym typeface="Open Sans"/>
              </a:rPr>
              <a:t>Het werken met OER vergroot de zichtbaarheid van het instituut doordat het z'n reputatie vergroot op internationaal niveau door actieve samenwerking met andere instituten over de hele wereld.</a:t>
            </a:r>
            <a:r>
              <a:rPr b="0" i="0" lang="nl-NL" sz="2000" u="none" cap="none" strike="noStrike">
                <a:solidFill>
                  <a:srgbClr val="004993"/>
                </a:solidFill>
                <a:latin typeface="Open Sans"/>
                <a:ea typeface="Open Sans"/>
                <a:cs typeface="Open Sans"/>
                <a:sym typeface="Open Sans"/>
              </a:rPr>
              <a:t>  </a:t>
            </a:r>
            <a:endParaRPr b="0" i="0" sz="2000" u="none" cap="none" strike="noStrike">
              <a:solidFill>
                <a:srgbClr val="000000"/>
              </a:solidFill>
              <a:latin typeface="Arial"/>
              <a:ea typeface="Arial"/>
              <a:cs typeface="Arial"/>
              <a:sym typeface="Arial"/>
            </a:endParaRPr>
          </a:p>
        </p:txBody>
      </p:sp>
      <p:sp>
        <p:nvSpPr>
          <p:cNvPr id="512" name="Google Shape;512;p4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13" name="Google Shape;513;p4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14" name="Google Shape;514;p4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15" name="Google Shape;515;p4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6" name="Google Shape;516;p42"/>
          <p:cNvSpPr txBox="1"/>
          <p:nvPr/>
        </p:nvSpPr>
        <p:spPr>
          <a:xfrm>
            <a:off x="168101" y="1159077"/>
            <a:ext cx="2157300" cy="11205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nl-NL" sz="1900" u="none" cap="none" strike="noStrike">
                <a:solidFill>
                  <a:srgbClr val="FFFFFF"/>
                </a:solidFill>
                <a:latin typeface="Open Sans"/>
                <a:ea typeface="Open Sans"/>
                <a:cs typeface="Open Sans"/>
                <a:sym typeface="Open Sans"/>
              </a:rPr>
              <a:t>Voordelen van Open </a:t>
            </a:r>
            <a:endParaRPr b="0" i="0" sz="19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2300"/>
              <a:buFont typeface="Arial"/>
              <a:buNone/>
            </a:pPr>
            <a:r>
              <a:rPr b="1" i="0" lang="nl-NL" sz="1900" u="none" cap="none" strike="noStrike">
                <a:solidFill>
                  <a:srgbClr val="FFFFFF"/>
                </a:solidFill>
                <a:latin typeface="Open Sans"/>
                <a:ea typeface="Open Sans"/>
                <a:cs typeface="Open Sans"/>
                <a:sym typeface="Open Sans"/>
              </a:rPr>
              <a:t>Onderwijs voor </a:t>
            </a:r>
            <a:r>
              <a:rPr b="1" i="0" lang="nl-NL" sz="1900" u="none" cap="none" strike="noStrike">
                <a:solidFill>
                  <a:srgbClr val="45BEDF"/>
                </a:solidFill>
                <a:latin typeface="Open Sans"/>
                <a:ea typeface="Open Sans"/>
                <a:cs typeface="Open Sans"/>
                <a:sym typeface="Open Sans"/>
              </a:rPr>
              <a:t>instituten</a:t>
            </a:r>
            <a:endParaRPr b="1" i="0" sz="1900" u="none" cap="none" strike="noStrike">
              <a:solidFill>
                <a:srgbClr val="FFDE59"/>
              </a:solidFill>
              <a:latin typeface="Open Sans"/>
              <a:ea typeface="Open Sans"/>
              <a:cs typeface="Open Sans"/>
              <a:sym typeface="Open Sans"/>
            </a:endParaRP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520" name="Shape 520"/>
        <p:cNvGrpSpPr/>
        <p:nvPr/>
      </p:nvGrpSpPr>
      <p:grpSpPr>
        <a:xfrm>
          <a:off x="0" y="0"/>
          <a:ext cx="0" cy="0"/>
          <a:chOff x="0" y="0"/>
          <a:chExt cx="0" cy="0"/>
        </a:xfrm>
      </p:grpSpPr>
      <p:sp>
        <p:nvSpPr>
          <p:cNvPr id="521" name="Google Shape;521;p43"/>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22" name="Google Shape;522;p43"/>
          <p:cNvSpPr txBox="1"/>
          <p:nvPr/>
        </p:nvSpPr>
        <p:spPr>
          <a:xfrm>
            <a:off x="2578950" y="257400"/>
            <a:ext cx="4914900" cy="2924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i="0" lang="nl-NL" sz="2400" u="none" cap="none" strike="noStrike">
                <a:solidFill>
                  <a:srgbClr val="004993"/>
                </a:solidFill>
                <a:latin typeface="Open Sans"/>
                <a:ea typeface="Open Sans"/>
                <a:cs typeface="Open Sans"/>
                <a:sym typeface="Open Sans"/>
              </a:rPr>
              <a:t>Faciliteren van werving</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200"/>
              <a:buFont typeface="Arial"/>
              <a:buNone/>
            </a:pPr>
            <a:r>
              <a:rPr b="0" i="0" lang="nl-NL" sz="2200" u="none" cap="none" strike="noStrike">
                <a:solidFill>
                  <a:schemeClr val="lt1"/>
                </a:solidFill>
                <a:latin typeface="Open Sans"/>
                <a:ea typeface="Open Sans"/>
                <a:cs typeface="Open Sans"/>
                <a:sym typeface="Open Sans"/>
              </a:rPr>
              <a:t>Het gebruik van OER vergroot deelname aan het hoger onderwijs door de toegang uit te breiden naar niet-traditionele doelgroepen die keuzes maken op basis van de kwaliteit van de leermaterialen die aangeboden worden.  </a:t>
            </a:r>
            <a:endParaRPr b="0" i="0" sz="2200" u="none" cap="none" strike="noStrike">
              <a:solidFill>
                <a:schemeClr val="lt1"/>
              </a:solidFill>
              <a:latin typeface="Arial"/>
              <a:ea typeface="Arial"/>
              <a:cs typeface="Arial"/>
              <a:sym typeface="Arial"/>
            </a:endParaRPr>
          </a:p>
        </p:txBody>
      </p:sp>
      <p:sp>
        <p:nvSpPr>
          <p:cNvPr id="523" name="Google Shape;523;p43"/>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24" name="Google Shape;524;p43"/>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25" name="Google Shape;525;p43"/>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26" name="Google Shape;526;p43"/>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7" name="Google Shape;527;p43"/>
          <p:cNvSpPr txBox="1"/>
          <p:nvPr/>
        </p:nvSpPr>
        <p:spPr>
          <a:xfrm>
            <a:off x="168101" y="1159077"/>
            <a:ext cx="2157300" cy="11205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nl-NL" sz="1900" u="none" cap="none" strike="noStrike">
                <a:solidFill>
                  <a:srgbClr val="FFFFFF"/>
                </a:solidFill>
                <a:latin typeface="Open Sans"/>
                <a:ea typeface="Open Sans"/>
                <a:cs typeface="Open Sans"/>
                <a:sym typeface="Open Sans"/>
              </a:rPr>
              <a:t>Voordelen van Open </a:t>
            </a:r>
            <a:endParaRPr b="0" i="0" sz="19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2300"/>
              <a:buFont typeface="Arial"/>
              <a:buNone/>
            </a:pPr>
            <a:r>
              <a:rPr b="1" i="0" lang="nl-NL" sz="1900" u="none" cap="none" strike="noStrike">
                <a:solidFill>
                  <a:srgbClr val="FFFFFF"/>
                </a:solidFill>
                <a:latin typeface="Open Sans"/>
                <a:ea typeface="Open Sans"/>
                <a:cs typeface="Open Sans"/>
                <a:sym typeface="Open Sans"/>
              </a:rPr>
              <a:t>Onderwijs voor </a:t>
            </a:r>
            <a:r>
              <a:rPr b="1" i="0" lang="nl-NL" sz="1900" u="none" cap="none" strike="noStrike">
                <a:solidFill>
                  <a:srgbClr val="45BEDF"/>
                </a:solidFill>
                <a:latin typeface="Open Sans"/>
                <a:ea typeface="Open Sans"/>
                <a:cs typeface="Open Sans"/>
                <a:sym typeface="Open Sans"/>
              </a:rPr>
              <a:t>instituten</a:t>
            </a:r>
            <a:endParaRPr b="1" i="0" sz="1900" u="none" cap="none" strike="noStrike">
              <a:solidFill>
                <a:srgbClr val="FFDE59"/>
              </a:solidFill>
              <a:latin typeface="Open Sans"/>
              <a:ea typeface="Open Sans"/>
              <a:cs typeface="Open Sans"/>
              <a:sym typeface="Open Sans"/>
            </a:endParaRP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531" name="Shape 531"/>
        <p:cNvGrpSpPr/>
        <p:nvPr/>
      </p:nvGrpSpPr>
      <p:grpSpPr>
        <a:xfrm>
          <a:off x="0" y="0"/>
          <a:ext cx="0" cy="0"/>
          <a:chOff x="0" y="0"/>
          <a:chExt cx="0" cy="0"/>
        </a:xfrm>
      </p:grpSpPr>
      <p:sp>
        <p:nvSpPr>
          <p:cNvPr id="532" name="Google Shape;532;p44"/>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33" name="Google Shape;533;p44"/>
          <p:cNvSpPr txBox="1"/>
          <p:nvPr/>
        </p:nvSpPr>
        <p:spPr>
          <a:xfrm>
            <a:off x="2687750" y="889625"/>
            <a:ext cx="4568400" cy="2339072"/>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300"/>
              <a:buFont typeface="Arial"/>
              <a:buNone/>
            </a:pPr>
            <a:r>
              <a:rPr b="1" i="0" lang="nl-NL" sz="2300" u="none" cap="none" strike="noStrike">
                <a:solidFill>
                  <a:srgbClr val="004993"/>
                </a:solidFill>
                <a:latin typeface="Open Sans"/>
                <a:ea typeface="Open Sans"/>
                <a:cs typeface="Open Sans"/>
                <a:sym typeface="Open Sans"/>
              </a:rPr>
              <a:t>Het vergroten van de binding met alumni</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300"/>
              <a:buFont typeface="Arial"/>
              <a:buNone/>
            </a:pPr>
            <a:r>
              <a:rPr b="0" i="0" lang="nl-NL" sz="2300" u="none" cap="none" strike="noStrike">
                <a:solidFill>
                  <a:schemeClr val="lt1"/>
                </a:solidFill>
                <a:latin typeface="Open Sans"/>
                <a:ea typeface="Open Sans"/>
                <a:cs typeface="Open Sans"/>
                <a:sym typeface="Open Sans"/>
              </a:rPr>
              <a:t>Het aanbieden van </a:t>
            </a:r>
            <a:r>
              <a:rPr b="0" i="0" lang="nl-NL" sz="2400" u="none" cap="none" strike="noStrike">
                <a:solidFill>
                  <a:schemeClr val="lt1"/>
                </a:solidFill>
                <a:latin typeface="Open Sans"/>
                <a:ea typeface="Open Sans"/>
                <a:cs typeface="Open Sans"/>
                <a:sym typeface="Open Sans"/>
              </a:rPr>
              <a:t>kwalitatieve OER </a:t>
            </a:r>
            <a:r>
              <a:rPr b="0" i="0" lang="nl-NL" sz="2300" u="none" cap="none" strike="noStrike">
                <a:solidFill>
                  <a:schemeClr val="lt1"/>
                </a:solidFill>
                <a:latin typeface="Open Sans"/>
                <a:ea typeface="Open Sans"/>
                <a:cs typeface="Open Sans"/>
                <a:sym typeface="Open Sans"/>
              </a:rPr>
              <a:t>aan alumni helpt het instituut om de band met deze groep levend te houden.  </a:t>
            </a:r>
            <a:endParaRPr b="0" i="0" sz="2300" u="none" cap="none" strike="noStrike">
              <a:solidFill>
                <a:schemeClr val="lt1"/>
              </a:solidFill>
              <a:latin typeface="Arial"/>
              <a:ea typeface="Arial"/>
              <a:cs typeface="Arial"/>
              <a:sym typeface="Arial"/>
            </a:endParaRPr>
          </a:p>
        </p:txBody>
      </p:sp>
      <p:sp>
        <p:nvSpPr>
          <p:cNvPr id="534" name="Google Shape;534;p44"/>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35" name="Google Shape;535;p44"/>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36" name="Google Shape;536;p44"/>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37" name="Google Shape;537;p44"/>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8" name="Google Shape;538;p44"/>
          <p:cNvSpPr txBox="1"/>
          <p:nvPr/>
        </p:nvSpPr>
        <p:spPr>
          <a:xfrm>
            <a:off x="168101" y="1159077"/>
            <a:ext cx="2157300" cy="11205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nl-NL" sz="1900" u="none" cap="none" strike="noStrike">
                <a:solidFill>
                  <a:srgbClr val="FFFFFF"/>
                </a:solidFill>
                <a:latin typeface="Open Sans"/>
                <a:ea typeface="Open Sans"/>
                <a:cs typeface="Open Sans"/>
                <a:sym typeface="Open Sans"/>
              </a:rPr>
              <a:t>Voordelen van Open </a:t>
            </a:r>
            <a:endParaRPr b="0" i="0" sz="19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2300"/>
              <a:buFont typeface="Arial"/>
              <a:buNone/>
            </a:pPr>
            <a:r>
              <a:rPr b="1" i="0" lang="nl-NL" sz="1900" u="none" cap="none" strike="noStrike">
                <a:solidFill>
                  <a:srgbClr val="FFFFFF"/>
                </a:solidFill>
                <a:latin typeface="Open Sans"/>
                <a:ea typeface="Open Sans"/>
                <a:cs typeface="Open Sans"/>
                <a:sym typeface="Open Sans"/>
              </a:rPr>
              <a:t>Onderwijs voor </a:t>
            </a:r>
            <a:r>
              <a:rPr b="1" i="0" lang="nl-NL" sz="1900" u="none" cap="none" strike="noStrike">
                <a:solidFill>
                  <a:srgbClr val="45BEDF"/>
                </a:solidFill>
                <a:latin typeface="Open Sans"/>
                <a:ea typeface="Open Sans"/>
                <a:cs typeface="Open Sans"/>
                <a:sym typeface="Open Sans"/>
              </a:rPr>
              <a:t>instituten</a:t>
            </a:r>
            <a:endParaRPr b="1" i="0" sz="1900" u="none" cap="none" strike="noStrike">
              <a:solidFill>
                <a:srgbClr val="FFDE59"/>
              </a:solidFill>
              <a:latin typeface="Open Sans"/>
              <a:ea typeface="Open Sans"/>
              <a:cs typeface="Open Sans"/>
              <a:sym typeface="Open Sans"/>
            </a:endParaRPr>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42" name="Shape 542"/>
        <p:cNvGrpSpPr/>
        <p:nvPr/>
      </p:nvGrpSpPr>
      <p:grpSpPr>
        <a:xfrm>
          <a:off x="0" y="0"/>
          <a:ext cx="0" cy="0"/>
          <a:chOff x="0" y="0"/>
          <a:chExt cx="0" cy="0"/>
        </a:xfrm>
      </p:grpSpPr>
      <p:sp>
        <p:nvSpPr>
          <p:cNvPr id="543" name="Google Shape;543;p45"/>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44" name="Google Shape;544;p45"/>
          <p:cNvSpPr txBox="1"/>
          <p:nvPr/>
        </p:nvSpPr>
        <p:spPr>
          <a:xfrm>
            <a:off x="2678100" y="395900"/>
            <a:ext cx="4568400" cy="2647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i="0" lang="nl-NL" sz="2400" u="none" cap="none" strike="noStrike">
                <a:solidFill>
                  <a:srgbClr val="004993"/>
                </a:solidFill>
                <a:latin typeface="Open Sans"/>
                <a:ea typeface="Open Sans"/>
                <a:cs typeface="Open Sans"/>
                <a:sym typeface="Open Sans"/>
              </a:rPr>
              <a:t>Het ontsluiten van informatie</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100"/>
              <a:buFont typeface="Arial"/>
              <a:buNone/>
            </a:pPr>
            <a:r>
              <a:rPr b="0" i="0" lang="nl-NL" sz="2100" u="none" cap="none" strike="noStrike">
                <a:solidFill>
                  <a:srgbClr val="004993"/>
                </a:solidFill>
                <a:latin typeface="Open Sans"/>
                <a:ea typeface="Open Sans"/>
                <a:cs typeface="Open Sans"/>
                <a:sym typeface="Open Sans"/>
              </a:rPr>
              <a:t>Kennis kan in ruime mate gedeeld worden door het openstellen van leermaterialen door middel van licenties voor eenieder die er interesse in heeft.</a:t>
            </a:r>
            <a:r>
              <a:rPr b="0" i="0" lang="nl-NL" sz="2800" u="none" cap="none" strike="noStrike">
                <a:solidFill>
                  <a:srgbClr val="004993"/>
                </a:solidFill>
                <a:latin typeface="Open Sans"/>
                <a:ea typeface="Open Sans"/>
                <a:cs typeface="Open Sans"/>
                <a:sym typeface="Open Sans"/>
              </a:rPr>
              <a:t> </a:t>
            </a:r>
            <a:endParaRPr b="0" i="0" sz="2000" u="none" cap="none" strike="noStrike">
              <a:solidFill>
                <a:srgbClr val="000000"/>
              </a:solidFill>
              <a:latin typeface="Arial"/>
              <a:ea typeface="Arial"/>
              <a:cs typeface="Arial"/>
              <a:sym typeface="Arial"/>
            </a:endParaRPr>
          </a:p>
        </p:txBody>
      </p:sp>
      <p:sp>
        <p:nvSpPr>
          <p:cNvPr id="545" name="Google Shape;545;p45"/>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46" name="Google Shape;546;p45"/>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47" name="Google Shape;547;p45"/>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48" name="Google Shape;548;p45"/>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9" name="Google Shape;549;p45"/>
          <p:cNvSpPr txBox="1"/>
          <p:nvPr/>
        </p:nvSpPr>
        <p:spPr>
          <a:xfrm>
            <a:off x="190925" y="1159075"/>
            <a:ext cx="2310000" cy="11205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nl-NL" sz="1900" u="none" cap="none" strike="noStrike">
                <a:solidFill>
                  <a:srgbClr val="FFFFFF"/>
                </a:solidFill>
                <a:latin typeface="Open Sans"/>
                <a:ea typeface="Open Sans"/>
                <a:cs typeface="Open Sans"/>
                <a:sym typeface="Open Sans"/>
              </a:rPr>
              <a:t>Voordelen van Open </a:t>
            </a:r>
            <a:endParaRPr b="1" i="0" sz="19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nl-NL" sz="1900" u="none" cap="none" strike="noStrike">
                <a:solidFill>
                  <a:srgbClr val="FFFFFF"/>
                </a:solidFill>
                <a:latin typeface="Open Sans"/>
                <a:ea typeface="Open Sans"/>
                <a:cs typeface="Open Sans"/>
                <a:sym typeface="Open Sans"/>
              </a:rPr>
              <a:t>Onderwijs voor </a:t>
            </a:r>
            <a:r>
              <a:rPr b="1" i="0" lang="nl-NL" sz="1900" u="none" cap="none" strike="noStrike">
                <a:solidFill>
                  <a:schemeClr val="lt1"/>
                </a:solidFill>
                <a:latin typeface="Open Sans"/>
                <a:ea typeface="Open Sans"/>
                <a:cs typeface="Open Sans"/>
                <a:sym typeface="Open Sans"/>
              </a:rPr>
              <a:t>iedereen</a:t>
            </a:r>
            <a:endParaRPr b="1" i="0" sz="1900" u="none" cap="none" strike="noStrike">
              <a:solidFill>
                <a:schemeClr val="lt1"/>
              </a:solidFill>
              <a:latin typeface="Open Sans"/>
              <a:ea typeface="Open Sans"/>
              <a:cs typeface="Open Sans"/>
              <a:sym typeface="Open Sans"/>
            </a:endParaRPr>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53" name="Shape 553"/>
        <p:cNvGrpSpPr/>
        <p:nvPr/>
      </p:nvGrpSpPr>
      <p:grpSpPr>
        <a:xfrm>
          <a:off x="0" y="0"/>
          <a:ext cx="0" cy="0"/>
          <a:chOff x="0" y="0"/>
          <a:chExt cx="0" cy="0"/>
        </a:xfrm>
      </p:grpSpPr>
      <p:sp>
        <p:nvSpPr>
          <p:cNvPr id="554" name="Google Shape;554;p46"/>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55" name="Google Shape;555;p46"/>
          <p:cNvSpPr txBox="1"/>
          <p:nvPr/>
        </p:nvSpPr>
        <p:spPr>
          <a:xfrm>
            <a:off x="2622625" y="551250"/>
            <a:ext cx="4568400" cy="240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i="0" lang="nl-NL" sz="2400" u="none" cap="none" strike="noStrike">
                <a:solidFill>
                  <a:srgbClr val="004993"/>
                </a:solidFill>
                <a:latin typeface="Open Sans"/>
                <a:ea typeface="Open Sans"/>
                <a:cs typeface="Open Sans"/>
                <a:sym typeface="Open Sans"/>
              </a:rPr>
              <a:t>Het overbrengen van kennis</a:t>
            </a:r>
            <a:r>
              <a:rPr b="0" i="0" lang="nl-NL" sz="2400" u="none" cap="none" strike="noStrike">
                <a:solidFill>
                  <a:srgbClr val="004993"/>
                </a:solidFill>
                <a:latin typeface="Open Sans"/>
                <a:ea typeface="Open Sans"/>
                <a:cs typeface="Open Sans"/>
                <a:sym typeface="Open Sans"/>
              </a:rPr>
              <a:t> Leermaterialen die gemaakt zijn met belastinggeld zijn beschikbaar voor de maatschappij, herbruikbaar en deelbaar.</a:t>
            </a:r>
            <a:endParaRPr b="0" i="0" sz="2400" u="none" cap="none" strike="noStrike">
              <a:solidFill>
                <a:srgbClr val="000000"/>
              </a:solidFill>
              <a:latin typeface="Arial"/>
              <a:ea typeface="Arial"/>
              <a:cs typeface="Arial"/>
              <a:sym typeface="Arial"/>
            </a:endParaRPr>
          </a:p>
        </p:txBody>
      </p:sp>
      <p:sp>
        <p:nvSpPr>
          <p:cNvPr id="556" name="Google Shape;556;p46"/>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57" name="Google Shape;557;p46"/>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58" name="Google Shape;558;p46"/>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59" name="Google Shape;559;p46"/>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0" name="Google Shape;560;p46"/>
          <p:cNvSpPr txBox="1"/>
          <p:nvPr/>
        </p:nvSpPr>
        <p:spPr>
          <a:xfrm>
            <a:off x="190925" y="1159075"/>
            <a:ext cx="2310000" cy="11205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nl-NL" sz="1900" u="none" cap="none" strike="noStrike">
                <a:solidFill>
                  <a:srgbClr val="FFFFFF"/>
                </a:solidFill>
                <a:latin typeface="Open Sans"/>
                <a:ea typeface="Open Sans"/>
                <a:cs typeface="Open Sans"/>
                <a:sym typeface="Open Sans"/>
              </a:rPr>
              <a:t>Voordelen van Open </a:t>
            </a:r>
            <a:endParaRPr b="1" i="0" sz="19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nl-NL" sz="1900" u="none" cap="none" strike="noStrike">
                <a:solidFill>
                  <a:srgbClr val="FFFFFF"/>
                </a:solidFill>
                <a:latin typeface="Open Sans"/>
                <a:ea typeface="Open Sans"/>
                <a:cs typeface="Open Sans"/>
                <a:sym typeface="Open Sans"/>
              </a:rPr>
              <a:t>Onderwijs voor </a:t>
            </a:r>
            <a:r>
              <a:rPr b="1" i="0" lang="nl-NL" sz="1900" u="none" cap="none" strike="noStrike">
                <a:solidFill>
                  <a:schemeClr val="lt1"/>
                </a:solidFill>
                <a:latin typeface="Open Sans"/>
                <a:ea typeface="Open Sans"/>
                <a:cs typeface="Open Sans"/>
                <a:sym typeface="Open Sans"/>
              </a:rPr>
              <a:t>iedereen</a:t>
            </a:r>
            <a:endParaRPr b="1" i="0" sz="1900" u="none" cap="none" strike="noStrike">
              <a:solidFill>
                <a:schemeClr val="lt1"/>
              </a:solidFill>
              <a:latin typeface="Open Sans"/>
              <a:ea typeface="Open Sans"/>
              <a:cs typeface="Open Sans"/>
              <a:sym typeface="Open Sans"/>
            </a:endParaRPr>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64" name="Shape 564"/>
        <p:cNvGrpSpPr/>
        <p:nvPr/>
      </p:nvGrpSpPr>
      <p:grpSpPr>
        <a:xfrm>
          <a:off x="0" y="0"/>
          <a:ext cx="0" cy="0"/>
          <a:chOff x="0" y="0"/>
          <a:chExt cx="0" cy="0"/>
        </a:xfrm>
      </p:grpSpPr>
      <p:sp>
        <p:nvSpPr>
          <p:cNvPr id="565" name="Google Shape;565;p47"/>
          <p:cNvSpPr/>
          <p:nvPr/>
        </p:nvSpPr>
        <p:spPr>
          <a:xfrm>
            <a:off x="-500" y="3510000"/>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66" name="Google Shape;566;p47"/>
          <p:cNvSpPr txBox="1"/>
          <p:nvPr/>
        </p:nvSpPr>
        <p:spPr>
          <a:xfrm>
            <a:off x="2623825" y="366600"/>
            <a:ext cx="4995600" cy="3047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i="0" lang="nl-NL" sz="2400" u="none" cap="none" strike="noStrike">
                <a:solidFill>
                  <a:srgbClr val="004993"/>
                </a:solidFill>
                <a:latin typeface="Open Sans"/>
                <a:ea typeface="Open Sans"/>
                <a:cs typeface="Open Sans"/>
                <a:sym typeface="Open Sans"/>
              </a:rPr>
              <a:t>Levenslang leren mogelijk maken</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nl-NL" sz="2300" u="none" cap="none" strike="noStrike">
                <a:solidFill>
                  <a:srgbClr val="004993"/>
                </a:solidFill>
                <a:latin typeface="Open Sans"/>
                <a:ea typeface="Open Sans"/>
                <a:cs typeface="Open Sans"/>
                <a:sym typeface="Open Sans"/>
              </a:rPr>
              <a:t>Up-to-date zijn en voortdurend leermaterialen aanbieden is betaalbaarder voor iedereen door een brug te slaan tussen formele, informele en niet-formele open mogelijkheden.</a:t>
            </a:r>
            <a:endParaRPr b="0" i="0" sz="2300" u="none" cap="none" strike="noStrike">
              <a:solidFill>
                <a:srgbClr val="000000"/>
              </a:solidFill>
              <a:latin typeface="Arial"/>
              <a:ea typeface="Arial"/>
              <a:cs typeface="Arial"/>
              <a:sym typeface="Arial"/>
            </a:endParaRPr>
          </a:p>
        </p:txBody>
      </p:sp>
      <p:sp>
        <p:nvSpPr>
          <p:cNvPr id="567" name="Google Shape;567;p47"/>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68" name="Google Shape;568;p47"/>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69" name="Google Shape;569;p47"/>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70" name="Google Shape;570;p47"/>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1" name="Google Shape;571;p47"/>
          <p:cNvSpPr txBox="1"/>
          <p:nvPr/>
        </p:nvSpPr>
        <p:spPr>
          <a:xfrm>
            <a:off x="190925" y="1159075"/>
            <a:ext cx="2310000" cy="11205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nl-NL" sz="1900" u="none" cap="none" strike="noStrike">
                <a:solidFill>
                  <a:srgbClr val="FFFFFF"/>
                </a:solidFill>
                <a:latin typeface="Open Sans"/>
                <a:ea typeface="Open Sans"/>
                <a:cs typeface="Open Sans"/>
                <a:sym typeface="Open Sans"/>
              </a:rPr>
              <a:t>Voordelen van Open </a:t>
            </a:r>
            <a:endParaRPr b="1" i="0" sz="19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nl-NL" sz="1900" u="none" cap="none" strike="noStrike">
                <a:solidFill>
                  <a:srgbClr val="FFFFFF"/>
                </a:solidFill>
                <a:latin typeface="Open Sans"/>
                <a:ea typeface="Open Sans"/>
                <a:cs typeface="Open Sans"/>
                <a:sym typeface="Open Sans"/>
              </a:rPr>
              <a:t>Onderwijs voor </a:t>
            </a:r>
            <a:r>
              <a:rPr b="1" i="0" lang="nl-NL" sz="1900" u="none" cap="none" strike="noStrike">
                <a:solidFill>
                  <a:schemeClr val="lt1"/>
                </a:solidFill>
                <a:latin typeface="Open Sans"/>
                <a:ea typeface="Open Sans"/>
                <a:cs typeface="Open Sans"/>
                <a:sym typeface="Open Sans"/>
              </a:rPr>
              <a:t>iedereen</a:t>
            </a:r>
            <a:endParaRPr b="1" i="0" sz="1900" u="none" cap="none" strike="noStrike">
              <a:solidFill>
                <a:schemeClr val="lt1"/>
              </a:solidFill>
              <a:latin typeface="Open Sans"/>
              <a:ea typeface="Open Sans"/>
              <a:cs typeface="Open Sans"/>
              <a:sym typeface="Open Sans"/>
            </a:endParaRPr>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75" name="Shape 575"/>
        <p:cNvGrpSpPr/>
        <p:nvPr/>
      </p:nvGrpSpPr>
      <p:grpSpPr>
        <a:xfrm>
          <a:off x="0" y="0"/>
          <a:ext cx="0" cy="0"/>
          <a:chOff x="0" y="0"/>
          <a:chExt cx="0" cy="0"/>
        </a:xfrm>
      </p:grpSpPr>
      <p:sp>
        <p:nvSpPr>
          <p:cNvPr id="576" name="Google Shape;576;p48"/>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77" name="Google Shape;577;p48"/>
          <p:cNvSpPr txBox="1"/>
          <p:nvPr/>
        </p:nvSpPr>
        <p:spPr>
          <a:xfrm>
            <a:off x="2611550" y="551250"/>
            <a:ext cx="4907700" cy="240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i="0" lang="nl-NL" sz="2400" u="none" cap="none" strike="noStrike">
                <a:solidFill>
                  <a:srgbClr val="004993"/>
                </a:solidFill>
                <a:latin typeface="Open Sans"/>
                <a:ea typeface="Open Sans"/>
                <a:cs typeface="Open Sans"/>
                <a:sym typeface="Open Sans"/>
              </a:rPr>
              <a:t>Verhogen van gelijkheid</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400"/>
              <a:buFont typeface="Arial"/>
              <a:buNone/>
            </a:pPr>
            <a:r>
              <a:rPr b="0" i="0" lang="nl-NL" sz="2400" u="none" cap="none" strike="noStrike">
                <a:solidFill>
                  <a:srgbClr val="004993"/>
                </a:solidFill>
                <a:latin typeface="Open Sans"/>
                <a:ea typeface="Open Sans"/>
                <a:cs typeface="Open Sans"/>
                <a:sym typeface="Open Sans"/>
              </a:rPr>
              <a:t>Gratis online materialen maken het makkelijker om dezelfde kwaliteit te leveren aan iedereen, zonder onderscheid te maken in sociale en economische status.</a:t>
            </a:r>
            <a:endParaRPr b="0" i="0" sz="2400" u="none" cap="none" strike="noStrike">
              <a:solidFill>
                <a:srgbClr val="000000"/>
              </a:solidFill>
              <a:latin typeface="Arial"/>
              <a:ea typeface="Arial"/>
              <a:cs typeface="Arial"/>
              <a:sym typeface="Arial"/>
            </a:endParaRPr>
          </a:p>
        </p:txBody>
      </p:sp>
      <p:sp>
        <p:nvSpPr>
          <p:cNvPr id="578" name="Google Shape;578;p48"/>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79" name="Google Shape;579;p48"/>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80" name="Google Shape;580;p48"/>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81" name="Google Shape;581;p48"/>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2" name="Google Shape;582;p48"/>
          <p:cNvSpPr txBox="1"/>
          <p:nvPr/>
        </p:nvSpPr>
        <p:spPr>
          <a:xfrm>
            <a:off x="190925" y="1159075"/>
            <a:ext cx="2310000" cy="11205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nl-NL" sz="1900" u="none" cap="none" strike="noStrike">
                <a:solidFill>
                  <a:srgbClr val="FFFFFF"/>
                </a:solidFill>
                <a:latin typeface="Open Sans"/>
                <a:ea typeface="Open Sans"/>
                <a:cs typeface="Open Sans"/>
                <a:sym typeface="Open Sans"/>
              </a:rPr>
              <a:t>Voordelen van Open </a:t>
            </a:r>
            <a:endParaRPr b="1" i="0" sz="19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nl-NL" sz="1900" u="none" cap="none" strike="noStrike">
                <a:solidFill>
                  <a:srgbClr val="FFFFFF"/>
                </a:solidFill>
                <a:latin typeface="Open Sans"/>
                <a:ea typeface="Open Sans"/>
                <a:cs typeface="Open Sans"/>
                <a:sym typeface="Open Sans"/>
              </a:rPr>
              <a:t>Onderwijs voor </a:t>
            </a:r>
            <a:r>
              <a:rPr b="1" i="0" lang="nl-NL" sz="1900" u="none" cap="none" strike="noStrike">
                <a:solidFill>
                  <a:schemeClr val="lt1"/>
                </a:solidFill>
                <a:latin typeface="Open Sans"/>
                <a:ea typeface="Open Sans"/>
                <a:cs typeface="Open Sans"/>
                <a:sym typeface="Open Sans"/>
              </a:rPr>
              <a:t>iedereen</a:t>
            </a:r>
            <a:endParaRPr b="1" i="0" sz="1900" u="none" cap="none" strike="noStrike">
              <a:solidFill>
                <a:schemeClr val="lt1"/>
              </a:solidFill>
              <a:latin typeface="Open Sans"/>
              <a:ea typeface="Open Sans"/>
              <a:cs typeface="Open Sans"/>
              <a:sym typeface="Open Sans"/>
            </a:endParaRPr>
          </a:p>
        </p:txBody>
      </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86" name="Shape 586"/>
        <p:cNvGrpSpPr/>
        <p:nvPr/>
      </p:nvGrpSpPr>
      <p:grpSpPr>
        <a:xfrm>
          <a:off x="0" y="0"/>
          <a:ext cx="0" cy="0"/>
          <a:chOff x="0" y="0"/>
          <a:chExt cx="0" cy="0"/>
        </a:xfrm>
      </p:grpSpPr>
      <p:sp>
        <p:nvSpPr>
          <p:cNvPr id="587" name="Google Shape;587;p49"/>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88" name="Google Shape;588;p49"/>
          <p:cNvSpPr txBox="1"/>
          <p:nvPr/>
        </p:nvSpPr>
        <p:spPr>
          <a:xfrm>
            <a:off x="2611550" y="320700"/>
            <a:ext cx="4568400" cy="2862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i="0" lang="nl-NL" sz="2400" u="none" cap="none" strike="noStrike">
                <a:solidFill>
                  <a:srgbClr val="004993"/>
                </a:solidFill>
                <a:latin typeface="Open Sans"/>
                <a:ea typeface="Open Sans"/>
                <a:cs typeface="Open Sans"/>
                <a:sym typeface="Open Sans"/>
              </a:rPr>
              <a:t>Het bevorderen van diversiteit en inclusiviteit</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100"/>
              <a:buFont typeface="Arial"/>
              <a:buNone/>
            </a:pPr>
            <a:r>
              <a:rPr b="0" i="0" lang="nl-NL" sz="2100" u="none" cap="none" strike="noStrike">
                <a:solidFill>
                  <a:srgbClr val="004993"/>
                </a:solidFill>
                <a:latin typeface="Open Sans"/>
                <a:ea typeface="Open Sans"/>
                <a:cs typeface="Open Sans"/>
                <a:sym typeface="Open Sans"/>
              </a:rPr>
              <a:t>OER, die gemakkelijk gedeeld en gevonden kunnen worden via het internet, zijn een geweldige manier om verschillende perspectieven te ontdekken en daarmee vertrouwd te raken.</a:t>
            </a:r>
            <a:endParaRPr b="0" i="0" sz="2100" u="none" cap="none" strike="noStrike">
              <a:solidFill>
                <a:srgbClr val="000000"/>
              </a:solidFill>
              <a:latin typeface="Arial"/>
              <a:ea typeface="Arial"/>
              <a:cs typeface="Arial"/>
              <a:sym typeface="Arial"/>
            </a:endParaRPr>
          </a:p>
        </p:txBody>
      </p:sp>
      <p:sp>
        <p:nvSpPr>
          <p:cNvPr id="589" name="Google Shape;589;p49"/>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90" name="Google Shape;590;p49"/>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91" name="Google Shape;591;p49"/>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92" name="Google Shape;592;p49"/>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3" name="Google Shape;593;p49"/>
          <p:cNvSpPr txBox="1"/>
          <p:nvPr/>
        </p:nvSpPr>
        <p:spPr>
          <a:xfrm>
            <a:off x="190925" y="1159075"/>
            <a:ext cx="2310000" cy="11205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nl-NL" sz="1900" u="none" cap="none" strike="noStrike">
                <a:solidFill>
                  <a:srgbClr val="FFFFFF"/>
                </a:solidFill>
                <a:latin typeface="Open Sans"/>
                <a:ea typeface="Open Sans"/>
                <a:cs typeface="Open Sans"/>
                <a:sym typeface="Open Sans"/>
              </a:rPr>
              <a:t>Voordelen van Open </a:t>
            </a:r>
            <a:endParaRPr b="1" i="0" sz="19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nl-NL" sz="1900" u="none" cap="none" strike="noStrike">
                <a:solidFill>
                  <a:srgbClr val="FFFFFF"/>
                </a:solidFill>
                <a:latin typeface="Open Sans"/>
                <a:ea typeface="Open Sans"/>
                <a:cs typeface="Open Sans"/>
                <a:sym typeface="Open Sans"/>
              </a:rPr>
              <a:t>Onderwijs voor </a:t>
            </a:r>
            <a:r>
              <a:rPr b="1" i="0" lang="nl-NL" sz="1900" u="none" cap="none" strike="noStrike">
                <a:solidFill>
                  <a:schemeClr val="lt1"/>
                </a:solidFill>
                <a:latin typeface="Open Sans"/>
                <a:ea typeface="Open Sans"/>
                <a:cs typeface="Open Sans"/>
                <a:sym typeface="Open Sans"/>
              </a:rPr>
              <a:t>iedereen</a:t>
            </a:r>
            <a:endParaRPr b="1" i="0" sz="1900" u="none" cap="none" strike="noStrike">
              <a:solidFill>
                <a:schemeClr val="lt1"/>
              </a:solidFill>
              <a:latin typeface="Open Sans"/>
              <a:ea typeface="Open Sans"/>
              <a:cs typeface="Open Sans"/>
              <a:sym typeface="Open Sans"/>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98" name="Shape 98"/>
        <p:cNvGrpSpPr/>
        <p:nvPr/>
      </p:nvGrpSpPr>
      <p:grpSpPr>
        <a:xfrm>
          <a:off x="0" y="0"/>
          <a:ext cx="0" cy="0"/>
          <a:chOff x="0" y="0"/>
          <a:chExt cx="0" cy="0"/>
        </a:xfrm>
      </p:grpSpPr>
      <p:sp>
        <p:nvSpPr>
          <p:cNvPr id="99" name="Google Shape;99;p5"/>
          <p:cNvSpPr txBox="1"/>
          <p:nvPr/>
        </p:nvSpPr>
        <p:spPr>
          <a:xfrm>
            <a:off x="3247917" y="939784"/>
            <a:ext cx="3999000" cy="18588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1" i="0" lang="nl-NL" sz="3700" u="none" cap="none" strike="noStrike">
                <a:solidFill>
                  <a:srgbClr val="004993"/>
                </a:solidFill>
                <a:latin typeface="Open Sans"/>
                <a:ea typeface="Open Sans"/>
                <a:cs typeface="Open Sans"/>
                <a:sym typeface="Open Sans"/>
              </a:rPr>
              <a:t>Wat </a:t>
            </a:r>
            <a:endParaRPr b="1" i="0" sz="3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3700"/>
              <a:buFont typeface="Arial"/>
              <a:buNone/>
            </a:pPr>
            <a:r>
              <a:rPr b="1" i="0" lang="nl-NL" sz="3700" u="none" cap="none" strike="noStrike">
                <a:solidFill>
                  <a:srgbClr val="004993"/>
                </a:solidFill>
                <a:latin typeface="Open Sans"/>
                <a:ea typeface="Open Sans"/>
                <a:cs typeface="Open Sans"/>
                <a:sym typeface="Open Sans"/>
              </a:rPr>
              <a:t>zijn</a:t>
            </a:r>
            <a:endParaRPr b="1" i="0" sz="3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3700"/>
              <a:buFont typeface="Arial"/>
              <a:buNone/>
            </a:pPr>
            <a:r>
              <a:rPr b="1" i="0" lang="nl-NL" sz="3700" u="none" cap="none" strike="noStrike">
                <a:solidFill>
                  <a:srgbClr val="004993"/>
                </a:solidFill>
                <a:latin typeface="Open Sans"/>
                <a:ea typeface="Open Sans"/>
                <a:cs typeface="Open Sans"/>
                <a:sym typeface="Open Sans"/>
              </a:rPr>
              <a:t>open licenties?</a:t>
            </a:r>
            <a:endParaRPr b="1" i="0" sz="3700" u="none" cap="none" strike="noStrike">
              <a:solidFill>
                <a:srgbClr val="004993"/>
              </a:solidFill>
              <a:latin typeface="Open Sans"/>
              <a:ea typeface="Open Sans"/>
              <a:cs typeface="Open Sans"/>
              <a:sym typeface="Open Sans"/>
            </a:endParaRPr>
          </a:p>
        </p:txBody>
      </p:sp>
      <p:sp>
        <p:nvSpPr>
          <p:cNvPr id="100" name="Google Shape;100;p5"/>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101" name="Google Shape;101;p5"/>
          <p:cNvPicPr preferRelativeResize="0"/>
          <p:nvPr/>
        </p:nvPicPr>
        <p:blipFill rotWithShape="1">
          <a:blip r:embed="rId3">
            <a:alphaModFix/>
          </a:blip>
          <a:srcRect b="0" l="0" r="0" t="0"/>
          <a:stretch/>
        </p:blipFill>
        <p:spPr>
          <a:xfrm>
            <a:off x="758900" y="1067800"/>
            <a:ext cx="2053626" cy="1559049"/>
          </a:xfrm>
          <a:prstGeom prst="rect">
            <a:avLst/>
          </a:prstGeom>
          <a:noFill/>
          <a:ln>
            <a:noFill/>
          </a:ln>
        </p:spPr>
      </p:pic>
      <p:sp>
        <p:nvSpPr>
          <p:cNvPr id="102" name="Google Shape;102;p5"/>
          <p:cNvSpPr txBox="1"/>
          <p:nvPr/>
        </p:nvSpPr>
        <p:spPr>
          <a:xfrm>
            <a:off x="1157425" y="1231650"/>
            <a:ext cx="31458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nl-NL" sz="3200" u="none" cap="none" strike="noStrike">
                <a:solidFill>
                  <a:schemeClr val="lt1"/>
                </a:solidFill>
                <a:latin typeface="Open Sans"/>
                <a:ea typeface="Open Sans"/>
                <a:cs typeface="Open Sans"/>
                <a:sym typeface="Open Sans"/>
              </a:rPr>
              <a:t>OER</a:t>
            </a:r>
            <a:endParaRPr b="1" i="0" sz="32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nl-NL" sz="2300" u="none" cap="none" strike="noStrike">
                <a:solidFill>
                  <a:schemeClr val="lt1"/>
                </a:solidFill>
                <a:latin typeface="Open Sans"/>
                <a:ea typeface="Open Sans"/>
                <a:cs typeface="Open Sans"/>
                <a:sym typeface="Open Sans"/>
              </a:rPr>
              <a:t>BASIS</a:t>
            </a:r>
            <a:endParaRPr b="0" i="0" sz="2300" u="none" cap="none" strike="noStrike">
              <a:solidFill>
                <a:schemeClr val="lt1"/>
              </a:solidFill>
              <a:latin typeface="Open Sans"/>
              <a:ea typeface="Open Sans"/>
              <a:cs typeface="Open Sans"/>
              <a:sym typeface="Open Sans"/>
            </a:endParaRPr>
          </a:p>
        </p:txBody>
      </p:sp>
      <p:cxnSp>
        <p:nvCxnSpPr>
          <p:cNvPr id="103" name="Google Shape;103;p5"/>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104" name="Google Shape;104;p5"/>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97" name="Shape 597"/>
        <p:cNvGrpSpPr/>
        <p:nvPr/>
      </p:nvGrpSpPr>
      <p:grpSpPr>
        <a:xfrm>
          <a:off x="0" y="0"/>
          <a:ext cx="0" cy="0"/>
          <a:chOff x="0" y="0"/>
          <a:chExt cx="0" cy="0"/>
        </a:xfrm>
      </p:grpSpPr>
      <p:sp>
        <p:nvSpPr>
          <p:cNvPr id="598" name="Google Shape;598;p5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99" name="Google Shape;599;p50"/>
          <p:cNvSpPr txBox="1"/>
          <p:nvPr/>
        </p:nvSpPr>
        <p:spPr>
          <a:xfrm>
            <a:off x="2633725" y="241675"/>
            <a:ext cx="4568400" cy="2955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i="0" lang="nl-NL" sz="2400" u="none" cap="none" strike="noStrike">
                <a:solidFill>
                  <a:srgbClr val="004993"/>
                </a:solidFill>
                <a:latin typeface="Open Sans"/>
                <a:ea typeface="Open Sans"/>
                <a:cs typeface="Open Sans"/>
                <a:sym typeface="Open Sans"/>
              </a:rPr>
              <a:t>Het voeden van</a:t>
            </a:r>
            <a:r>
              <a:rPr b="1" lang="nl-NL" sz="2400">
                <a:solidFill>
                  <a:srgbClr val="004993"/>
                </a:solidFill>
                <a:latin typeface="Open Sans"/>
                <a:ea typeface="Open Sans"/>
                <a:cs typeface="Open Sans"/>
                <a:sym typeface="Open Sans"/>
              </a:rPr>
              <a:t> “citizen science”</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200"/>
              <a:buFont typeface="Arial"/>
              <a:buNone/>
            </a:pPr>
            <a:r>
              <a:rPr b="0" i="0" lang="nl-NL" sz="2200" u="none" cap="none" strike="noStrike">
                <a:solidFill>
                  <a:srgbClr val="004993"/>
                </a:solidFill>
                <a:latin typeface="Open Sans"/>
                <a:ea typeface="Open Sans"/>
                <a:cs typeface="Open Sans"/>
                <a:sym typeface="Open Sans"/>
              </a:rPr>
              <a:t>Kennis kan door iedereen vervaardigd worden en de beschikbaarheid van materialen maakt het makkelijker voor mensen om steeds maar weer kennis te vergaren.</a:t>
            </a:r>
            <a:endParaRPr b="0" i="0" sz="2200" u="none" cap="none" strike="noStrike">
              <a:solidFill>
                <a:srgbClr val="000000"/>
              </a:solidFill>
              <a:latin typeface="Arial"/>
              <a:ea typeface="Arial"/>
              <a:cs typeface="Arial"/>
              <a:sym typeface="Arial"/>
            </a:endParaRPr>
          </a:p>
        </p:txBody>
      </p:sp>
      <p:sp>
        <p:nvSpPr>
          <p:cNvPr id="600" name="Google Shape;600;p50"/>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601" name="Google Shape;601;p50"/>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602" name="Google Shape;602;p5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603" name="Google Shape;603;p50"/>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4" name="Google Shape;604;p50"/>
          <p:cNvSpPr txBox="1"/>
          <p:nvPr/>
        </p:nvSpPr>
        <p:spPr>
          <a:xfrm>
            <a:off x="190925" y="1159075"/>
            <a:ext cx="2310000" cy="11205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nl-NL" sz="1900" u="none" cap="none" strike="noStrike">
                <a:solidFill>
                  <a:srgbClr val="FFFFFF"/>
                </a:solidFill>
                <a:latin typeface="Open Sans"/>
                <a:ea typeface="Open Sans"/>
                <a:cs typeface="Open Sans"/>
                <a:sym typeface="Open Sans"/>
              </a:rPr>
              <a:t>Voordelen van Open </a:t>
            </a:r>
            <a:endParaRPr b="1" i="0" sz="19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nl-NL" sz="1900" u="none" cap="none" strike="noStrike">
                <a:solidFill>
                  <a:srgbClr val="FFFFFF"/>
                </a:solidFill>
                <a:latin typeface="Open Sans"/>
                <a:ea typeface="Open Sans"/>
                <a:cs typeface="Open Sans"/>
                <a:sym typeface="Open Sans"/>
              </a:rPr>
              <a:t>Onderwijs voor </a:t>
            </a:r>
            <a:r>
              <a:rPr b="1" i="0" lang="nl-NL" sz="1900" u="none" cap="none" strike="noStrike">
                <a:solidFill>
                  <a:schemeClr val="lt1"/>
                </a:solidFill>
                <a:latin typeface="Open Sans"/>
                <a:ea typeface="Open Sans"/>
                <a:cs typeface="Open Sans"/>
                <a:sym typeface="Open Sans"/>
              </a:rPr>
              <a:t>iedereen</a:t>
            </a:r>
            <a:endParaRPr b="1" i="0" sz="1900" u="none" cap="none" strike="noStrike">
              <a:solidFill>
                <a:schemeClr val="lt1"/>
              </a:solidFill>
              <a:latin typeface="Open Sans"/>
              <a:ea typeface="Open Sans"/>
              <a:cs typeface="Open Sans"/>
              <a:sym typeface="Open Sans"/>
            </a:endParaRPr>
          </a:p>
        </p:txBody>
      </p:sp>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08" name="Shape 608"/>
        <p:cNvGrpSpPr/>
        <p:nvPr/>
      </p:nvGrpSpPr>
      <p:grpSpPr>
        <a:xfrm>
          <a:off x="0" y="0"/>
          <a:ext cx="0" cy="0"/>
          <a:chOff x="0" y="0"/>
          <a:chExt cx="0" cy="0"/>
        </a:xfrm>
      </p:grpSpPr>
      <p:sp>
        <p:nvSpPr>
          <p:cNvPr id="609" name="Google Shape;609;p51"/>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10" name="Google Shape;610;p51"/>
          <p:cNvSpPr txBox="1"/>
          <p:nvPr/>
        </p:nvSpPr>
        <p:spPr>
          <a:xfrm>
            <a:off x="2605750" y="600775"/>
            <a:ext cx="4946700" cy="23028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2400"/>
              <a:buFont typeface="Arial"/>
              <a:buNone/>
            </a:pPr>
            <a:r>
              <a:rPr b="1" i="0" lang="nl-NL" sz="2400" u="none" cap="none" strike="noStrike">
                <a:solidFill>
                  <a:srgbClr val="004993"/>
                </a:solidFill>
                <a:latin typeface="Open Sans"/>
                <a:ea typeface="Open Sans"/>
                <a:cs typeface="Open Sans"/>
                <a:sym typeface="Open Sans"/>
              </a:rPr>
              <a:t>Het verhogen van de kwaliteit</a:t>
            </a:r>
            <a:endParaRPr b="0" i="0" sz="2400" u="none" cap="none" strike="noStrike">
              <a:solidFill>
                <a:schemeClr val="dk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200"/>
              <a:buFont typeface="Arial"/>
              <a:buNone/>
            </a:pPr>
            <a:r>
              <a:rPr b="0" i="0" lang="nl-NL" sz="2200" u="none" cap="none" strike="noStrike">
                <a:solidFill>
                  <a:srgbClr val="004993"/>
                </a:solidFill>
                <a:latin typeface="Open Sans"/>
                <a:ea typeface="Open Sans"/>
                <a:cs typeface="Open Sans"/>
                <a:sym typeface="Open Sans"/>
              </a:rPr>
              <a:t>Iedereen kan bijdragen tot de kwaliteitsverbetering van OER door kritische vragen te stellen over de inhoud. Dit is mogelijk dankzij de open toegang tot OER.</a:t>
            </a:r>
            <a:endParaRPr b="0" i="0" sz="1400" u="none" cap="none" strike="noStrike">
              <a:solidFill>
                <a:srgbClr val="000000"/>
              </a:solidFill>
              <a:latin typeface="Arial"/>
              <a:ea typeface="Arial"/>
              <a:cs typeface="Arial"/>
              <a:sym typeface="Arial"/>
            </a:endParaRPr>
          </a:p>
        </p:txBody>
      </p:sp>
      <p:sp>
        <p:nvSpPr>
          <p:cNvPr id="611" name="Google Shape;611;p51"/>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612" name="Google Shape;612;p51"/>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613" name="Google Shape;613;p51"/>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614" name="Google Shape;614;p51"/>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5" name="Google Shape;615;p51"/>
          <p:cNvSpPr txBox="1"/>
          <p:nvPr/>
        </p:nvSpPr>
        <p:spPr>
          <a:xfrm>
            <a:off x="190925" y="1159075"/>
            <a:ext cx="2310000" cy="11205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nl-NL" sz="1900" u="none" cap="none" strike="noStrike">
                <a:solidFill>
                  <a:srgbClr val="FFFFFF"/>
                </a:solidFill>
                <a:latin typeface="Open Sans"/>
                <a:ea typeface="Open Sans"/>
                <a:cs typeface="Open Sans"/>
                <a:sym typeface="Open Sans"/>
              </a:rPr>
              <a:t>Voordelen van Open </a:t>
            </a:r>
            <a:endParaRPr b="1" i="0" sz="19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nl-NL" sz="1900" u="none" cap="none" strike="noStrike">
                <a:solidFill>
                  <a:srgbClr val="FFFFFF"/>
                </a:solidFill>
                <a:latin typeface="Open Sans"/>
                <a:ea typeface="Open Sans"/>
                <a:cs typeface="Open Sans"/>
                <a:sym typeface="Open Sans"/>
              </a:rPr>
              <a:t>Onderwijs voor </a:t>
            </a:r>
            <a:r>
              <a:rPr b="1" i="0" lang="nl-NL" sz="1900" u="none" cap="none" strike="noStrike">
                <a:solidFill>
                  <a:schemeClr val="lt1"/>
                </a:solidFill>
                <a:latin typeface="Open Sans"/>
                <a:ea typeface="Open Sans"/>
                <a:cs typeface="Open Sans"/>
                <a:sym typeface="Open Sans"/>
              </a:rPr>
              <a:t>iedereen</a:t>
            </a:r>
            <a:endParaRPr b="1" i="0" sz="1900" u="none" cap="none" strike="noStrike">
              <a:solidFill>
                <a:schemeClr val="lt1"/>
              </a:solidFill>
              <a:latin typeface="Open Sans"/>
              <a:ea typeface="Open Sans"/>
              <a:cs typeface="Open Sans"/>
              <a:sym typeface="Open Sans"/>
            </a:endParaRPr>
          </a:p>
        </p:txBody>
      </p:sp>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19" name="Shape 619"/>
        <p:cNvGrpSpPr/>
        <p:nvPr/>
      </p:nvGrpSpPr>
      <p:grpSpPr>
        <a:xfrm>
          <a:off x="0" y="0"/>
          <a:ext cx="0" cy="0"/>
          <a:chOff x="0" y="0"/>
          <a:chExt cx="0" cy="0"/>
        </a:xfrm>
      </p:grpSpPr>
      <p:sp>
        <p:nvSpPr>
          <p:cNvPr id="620" name="Google Shape;620;p5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621" name="Google Shape;621;p5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622" name="Google Shape;622;p52"/>
          <p:cNvSpPr txBox="1"/>
          <p:nvPr/>
        </p:nvSpPr>
        <p:spPr>
          <a:xfrm>
            <a:off x="2736950" y="597700"/>
            <a:ext cx="4688100" cy="2308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300"/>
              <a:buFont typeface="Arial"/>
              <a:buNone/>
            </a:pPr>
            <a:r>
              <a:rPr b="1" i="0" lang="nl-NL" sz="2300" u="none" cap="none" strike="noStrike">
                <a:solidFill>
                  <a:srgbClr val="004993"/>
                </a:solidFill>
                <a:latin typeface="Open Sans"/>
                <a:ea typeface="Open Sans"/>
                <a:cs typeface="Open Sans"/>
                <a:sym typeface="Open Sans"/>
              </a:rPr>
              <a:t>Het verleggen van grenzen</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300"/>
              <a:buFont typeface="Arial"/>
              <a:buNone/>
            </a:pPr>
            <a:r>
              <a:rPr b="0" i="0" lang="nl-NL" sz="2300" u="none" cap="none" strike="noStrike">
                <a:solidFill>
                  <a:srgbClr val="004993"/>
                </a:solidFill>
                <a:latin typeface="Open Sans"/>
                <a:ea typeface="Open Sans"/>
                <a:cs typeface="Open Sans"/>
                <a:sym typeface="Open Sans"/>
              </a:rPr>
              <a:t>OER zijn een prachtige manier om kennis over de grenzen heen te delen door aanpassingen mogelijk te maken die lokaal écht werken.</a:t>
            </a:r>
            <a:endParaRPr b="0" i="0" sz="2300" u="none" cap="none" strike="noStrike">
              <a:solidFill>
                <a:srgbClr val="004993"/>
              </a:solidFill>
              <a:latin typeface="Arial"/>
              <a:ea typeface="Arial"/>
              <a:cs typeface="Arial"/>
              <a:sym typeface="Arial"/>
            </a:endParaRPr>
          </a:p>
        </p:txBody>
      </p:sp>
      <p:sp>
        <p:nvSpPr>
          <p:cNvPr id="623" name="Google Shape;623;p5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624" name="Google Shape;624;p5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sp>
        <p:nvSpPr>
          <p:cNvPr id="625" name="Google Shape;625;p5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6" name="Google Shape;626;p52"/>
          <p:cNvSpPr txBox="1"/>
          <p:nvPr/>
        </p:nvSpPr>
        <p:spPr>
          <a:xfrm>
            <a:off x="190925" y="1159075"/>
            <a:ext cx="2310000" cy="11205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nl-NL" sz="1900" u="none" cap="none" strike="noStrike">
                <a:solidFill>
                  <a:srgbClr val="FFFFFF"/>
                </a:solidFill>
                <a:latin typeface="Open Sans"/>
                <a:ea typeface="Open Sans"/>
                <a:cs typeface="Open Sans"/>
                <a:sym typeface="Open Sans"/>
              </a:rPr>
              <a:t>Voordelen van Open </a:t>
            </a:r>
            <a:endParaRPr b="1" i="0" sz="19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nl-NL" sz="1900" u="none" cap="none" strike="noStrike">
                <a:solidFill>
                  <a:srgbClr val="FFFFFF"/>
                </a:solidFill>
                <a:latin typeface="Open Sans"/>
                <a:ea typeface="Open Sans"/>
                <a:cs typeface="Open Sans"/>
                <a:sym typeface="Open Sans"/>
              </a:rPr>
              <a:t>Onderwijs voor </a:t>
            </a:r>
            <a:r>
              <a:rPr b="1" i="0" lang="nl-NL" sz="1900" u="none" cap="none" strike="noStrike">
                <a:solidFill>
                  <a:schemeClr val="lt1"/>
                </a:solidFill>
                <a:latin typeface="Open Sans"/>
                <a:ea typeface="Open Sans"/>
                <a:cs typeface="Open Sans"/>
                <a:sym typeface="Open Sans"/>
              </a:rPr>
              <a:t>iedereen</a:t>
            </a:r>
            <a:endParaRPr b="1" i="0" sz="1900" u="none" cap="none" strike="noStrike">
              <a:solidFill>
                <a:schemeClr val="lt1"/>
              </a:solidFill>
              <a:latin typeface="Open Sans"/>
              <a:ea typeface="Open Sans"/>
              <a:cs typeface="Open Sans"/>
              <a:sym typeface="Open Sans"/>
            </a:endParaRPr>
          </a:p>
        </p:txBody>
      </p:sp>
    </p:spTree>
  </p:cSld>
  <p:clrMapOvr>
    <a:masterClrMapping/>
  </p:clrMapOvr>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630" name="Shape 630"/>
        <p:cNvGrpSpPr/>
        <p:nvPr/>
      </p:nvGrpSpPr>
      <p:grpSpPr>
        <a:xfrm>
          <a:off x="0" y="0"/>
          <a:ext cx="0" cy="0"/>
          <a:chOff x="0" y="0"/>
          <a:chExt cx="0" cy="0"/>
        </a:xfrm>
      </p:grpSpPr>
      <p:sp>
        <p:nvSpPr>
          <p:cNvPr id="631" name="Google Shape;631;g2fdadb16fb5_1_0"/>
          <p:cNvSpPr txBox="1"/>
          <p:nvPr/>
        </p:nvSpPr>
        <p:spPr>
          <a:xfrm>
            <a:off x="2685000" y="131650"/>
            <a:ext cx="4749300" cy="30747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chemeClr val="dk1"/>
              </a:buClr>
              <a:buSzPts val="900"/>
              <a:buFont typeface="Arial"/>
              <a:buNone/>
            </a:pPr>
            <a:r>
              <a:rPr b="1" lang="nl-NL" sz="1900">
                <a:solidFill>
                  <a:srgbClr val="B9E9F6"/>
                </a:solidFill>
                <a:latin typeface="Open Sans"/>
                <a:ea typeface="Open Sans"/>
                <a:cs typeface="Open Sans"/>
                <a:sym typeface="Open Sans"/>
              </a:rPr>
              <a:t>Professionele ontwikkeling ondersteunen</a:t>
            </a:r>
            <a:endParaRPr b="1" sz="1900">
              <a:solidFill>
                <a:srgbClr val="B9E9F6"/>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900"/>
              <a:buFont typeface="Arial"/>
              <a:buNone/>
            </a:pPr>
            <a:r>
              <a:rPr lang="nl-NL" sz="1900">
                <a:solidFill>
                  <a:srgbClr val="B9E9F6"/>
                </a:solidFill>
                <a:latin typeface="Open Sans"/>
                <a:ea typeface="Open Sans"/>
                <a:cs typeface="Open Sans"/>
                <a:sym typeface="Open Sans"/>
              </a:rPr>
              <a:t>Betrokkenheid op bibliotheek-, institutioneel, nationaal of internationaal niveau bij OER en OE-governance kan worden gebruikt als een mogelijkheid voor professionele ontwikkeling en een groeipad buiten de 'traditionele' of meer gevestigde expertisegebieden (bijv. collectievorming, metadata, etc.).</a:t>
            </a:r>
            <a:endParaRPr b="0" i="0" sz="1900" u="none" cap="none" strike="noStrike">
              <a:solidFill>
                <a:srgbClr val="B9E9F6"/>
              </a:solidFill>
              <a:latin typeface="Arial"/>
              <a:ea typeface="Arial"/>
              <a:cs typeface="Arial"/>
              <a:sym typeface="Arial"/>
            </a:endParaRPr>
          </a:p>
        </p:txBody>
      </p:sp>
      <p:sp>
        <p:nvSpPr>
          <p:cNvPr id="632" name="Google Shape;632;g2fdadb16fb5_1_0"/>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33" name="Google Shape;633;g2fdadb16fb5_1_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34" name="Google Shape;634;g2fdadb16fb5_1_0"/>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cxnSp>
        <p:nvCxnSpPr>
          <p:cNvPr id="635" name="Google Shape;635;g2fdadb16fb5_1_0"/>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636" name="Google Shape;636;g2fdadb16fb5_1_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637" name="Google Shape;637;g2fdadb16fb5_1_0"/>
          <p:cNvSpPr txBox="1"/>
          <p:nvPr/>
        </p:nvSpPr>
        <p:spPr>
          <a:xfrm>
            <a:off x="192050" y="1096950"/>
            <a:ext cx="2042700" cy="13545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nl-NL" sz="1900" u="none" cap="none" strike="noStrike">
                <a:solidFill>
                  <a:srgbClr val="004993"/>
                </a:solidFill>
                <a:latin typeface="Open Sans"/>
                <a:ea typeface="Open Sans"/>
                <a:cs typeface="Open Sans"/>
                <a:sym typeface="Open Sans"/>
              </a:rPr>
              <a:t>Voordelen van Open</a:t>
            </a:r>
            <a:r>
              <a:rPr b="1" lang="nl-NL" sz="1900">
                <a:solidFill>
                  <a:srgbClr val="004993"/>
                </a:solidFill>
                <a:latin typeface="Open Sans"/>
                <a:ea typeface="Open Sans"/>
                <a:cs typeface="Open Sans"/>
                <a:sym typeface="Open Sans"/>
              </a:rPr>
              <a:t> </a:t>
            </a:r>
            <a:r>
              <a:rPr b="1" i="0" lang="nl-NL" sz="1900" u="none" cap="none" strike="noStrike">
                <a:solidFill>
                  <a:srgbClr val="004993"/>
                </a:solidFill>
                <a:latin typeface="Open Sans"/>
                <a:ea typeface="Open Sans"/>
                <a:cs typeface="Open Sans"/>
                <a:sym typeface="Open Sans"/>
              </a:rPr>
              <a:t>Onderwijs voor</a:t>
            </a:r>
            <a:r>
              <a:rPr b="1" i="0" lang="nl-NL" sz="1900" u="none" cap="none" strike="noStrike">
                <a:solidFill>
                  <a:srgbClr val="FFFFFF"/>
                </a:solidFill>
                <a:latin typeface="Open Sans"/>
                <a:ea typeface="Open Sans"/>
                <a:cs typeface="Open Sans"/>
                <a:sym typeface="Open Sans"/>
              </a:rPr>
              <a:t> </a:t>
            </a:r>
            <a:r>
              <a:rPr b="1" lang="nl-NL" sz="1900">
                <a:solidFill>
                  <a:srgbClr val="FFDE59"/>
                </a:solidFill>
                <a:latin typeface="Open Sans"/>
                <a:ea typeface="Open Sans"/>
                <a:cs typeface="Open Sans"/>
                <a:sym typeface="Open Sans"/>
              </a:rPr>
              <a:t>bibliotheek- medewerkers</a:t>
            </a:r>
            <a:r>
              <a:rPr lang="nl-NL" sz="1900">
                <a:solidFill>
                  <a:srgbClr val="000000"/>
                </a:solidFill>
                <a:highlight>
                  <a:srgbClr val="93C47D"/>
                </a:highlight>
              </a:rPr>
              <a:t> </a:t>
            </a:r>
            <a:endParaRPr b="1" i="0" sz="1900" u="none" cap="none" strike="noStrike">
              <a:solidFill>
                <a:srgbClr val="45BEDF"/>
              </a:solidFill>
              <a:latin typeface="Open Sans"/>
              <a:ea typeface="Open Sans"/>
              <a:cs typeface="Open Sans"/>
              <a:sym typeface="Open Sans"/>
            </a:endParaRPr>
          </a:p>
        </p:txBody>
      </p:sp>
    </p:spTree>
  </p:cSld>
  <p:clrMapOvr>
    <a:masterClrMapping/>
  </p:clrMapOvr>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641" name="Shape 641"/>
        <p:cNvGrpSpPr/>
        <p:nvPr/>
      </p:nvGrpSpPr>
      <p:grpSpPr>
        <a:xfrm>
          <a:off x="0" y="0"/>
          <a:ext cx="0" cy="0"/>
          <a:chOff x="0" y="0"/>
          <a:chExt cx="0" cy="0"/>
        </a:xfrm>
      </p:grpSpPr>
      <p:sp>
        <p:nvSpPr>
          <p:cNvPr id="642" name="Google Shape;642;g2fdadb16fb5_1_10"/>
          <p:cNvSpPr txBox="1"/>
          <p:nvPr/>
        </p:nvSpPr>
        <p:spPr>
          <a:xfrm>
            <a:off x="2637692" y="262494"/>
            <a:ext cx="4645200" cy="30234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800"/>
              </a:spcBef>
              <a:spcAft>
                <a:spcPts val="0"/>
              </a:spcAft>
              <a:buClr>
                <a:schemeClr val="dk1"/>
              </a:buClr>
              <a:buSzPts val="900"/>
              <a:buFont typeface="Arial"/>
              <a:buNone/>
            </a:pPr>
            <a:r>
              <a:rPr b="1" lang="nl-NL" sz="2000">
                <a:solidFill>
                  <a:srgbClr val="B9E9F6"/>
                </a:solidFill>
                <a:latin typeface="Open Sans"/>
                <a:ea typeface="Open Sans"/>
                <a:cs typeface="Open Sans"/>
                <a:sym typeface="Open Sans"/>
              </a:rPr>
              <a:t>Erkenning als gewaardeerde partners</a:t>
            </a:r>
            <a:endParaRPr b="1" sz="2000">
              <a:solidFill>
                <a:srgbClr val="B9E9F6"/>
              </a:solidFill>
              <a:latin typeface="Open Sans"/>
              <a:ea typeface="Open Sans"/>
              <a:cs typeface="Open Sans"/>
              <a:sym typeface="Open Sans"/>
            </a:endParaRPr>
          </a:p>
          <a:p>
            <a:pPr indent="0" lvl="0" marL="0" marR="0" rtl="0" algn="l">
              <a:lnSpc>
                <a:spcPct val="100000"/>
              </a:lnSpc>
              <a:spcBef>
                <a:spcPts val="800"/>
              </a:spcBef>
              <a:spcAft>
                <a:spcPts val="0"/>
              </a:spcAft>
              <a:buClr>
                <a:schemeClr val="dk1"/>
              </a:buClr>
              <a:buSzPts val="900"/>
              <a:buFont typeface="Arial"/>
              <a:buNone/>
            </a:pPr>
            <a:r>
              <a:rPr lang="nl-NL" sz="2000">
                <a:solidFill>
                  <a:srgbClr val="B9E9F6"/>
                </a:solidFill>
                <a:latin typeface="Open Sans"/>
                <a:ea typeface="Open Sans"/>
                <a:cs typeface="Open Sans"/>
                <a:sym typeface="Open Sans"/>
              </a:rPr>
              <a:t>Dankzij hun expertise in open pedagogie en open licenties worden bibliotheekmedewerkers door docenten en onderzoekers erkend als betrouwbare partners bij het vinden, aanpassen en creëren van betrouwbare onderwijsmaterialen.</a:t>
            </a:r>
            <a:endParaRPr b="0" i="0" sz="2000" u="none" cap="none" strike="noStrike">
              <a:solidFill>
                <a:srgbClr val="B9E9F6"/>
              </a:solidFill>
              <a:latin typeface="Arial"/>
              <a:ea typeface="Arial"/>
              <a:cs typeface="Arial"/>
              <a:sym typeface="Arial"/>
            </a:endParaRPr>
          </a:p>
        </p:txBody>
      </p:sp>
      <p:sp>
        <p:nvSpPr>
          <p:cNvPr id="643" name="Google Shape;643;g2fdadb16fb5_1_10"/>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44" name="Google Shape;644;g2fdadb16fb5_1_1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45" name="Google Shape;645;g2fdadb16fb5_1_10"/>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cxnSp>
        <p:nvCxnSpPr>
          <p:cNvPr id="646" name="Google Shape;646;g2fdadb16fb5_1_10"/>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647" name="Google Shape;647;g2fdadb16fb5_1_1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648" name="Google Shape;648;g2fdadb16fb5_1_10"/>
          <p:cNvSpPr txBox="1"/>
          <p:nvPr/>
        </p:nvSpPr>
        <p:spPr>
          <a:xfrm>
            <a:off x="192050" y="1096950"/>
            <a:ext cx="2042700" cy="13545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nl-NL" sz="1900" u="none" cap="none" strike="noStrike">
                <a:solidFill>
                  <a:srgbClr val="004993"/>
                </a:solidFill>
                <a:latin typeface="Open Sans"/>
                <a:ea typeface="Open Sans"/>
                <a:cs typeface="Open Sans"/>
                <a:sym typeface="Open Sans"/>
              </a:rPr>
              <a:t>Voordelen van Open</a:t>
            </a:r>
            <a:r>
              <a:rPr b="1" lang="nl-NL" sz="1900">
                <a:solidFill>
                  <a:srgbClr val="004993"/>
                </a:solidFill>
                <a:latin typeface="Open Sans"/>
                <a:ea typeface="Open Sans"/>
                <a:cs typeface="Open Sans"/>
                <a:sym typeface="Open Sans"/>
              </a:rPr>
              <a:t> </a:t>
            </a:r>
            <a:r>
              <a:rPr b="1" i="0" lang="nl-NL" sz="1900" u="none" cap="none" strike="noStrike">
                <a:solidFill>
                  <a:srgbClr val="004993"/>
                </a:solidFill>
                <a:latin typeface="Open Sans"/>
                <a:ea typeface="Open Sans"/>
                <a:cs typeface="Open Sans"/>
                <a:sym typeface="Open Sans"/>
              </a:rPr>
              <a:t>Onderwijs voor</a:t>
            </a:r>
            <a:r>
              <a:rPr b="1" i="0" lang="nl-NL" sz="1900" u="none" cap="none" strike="noStrike">
                <a:solidFill>
                  <a:srgbClr val="FFFFFF"/>
                </a:solidFill>
                <a:latin typeface="Open Sans"/>
                <a:ea typeface="Open Sans"/>
                <a:cs typeface="Open Sans"/>
                <a:sym typeface="Open Sans"/>
              </a:rPr>
              <a:t> </a:t>
            </a:r>
            <a:r>
              <a:rPr b="1" lang="nl-NL" sz="1900">
                <a:solidFill>
                  <a:srgbClr val="FFDE59"/>
                </a:solidFill>
                <a:latin typeface="Open Sans"/>
                <a:ea typeface="Open Sans"/>
                <a:cs typeface="Open Sans"/>
                <a:sym typeface="Open Sans"/>
              </a:rPr>
              <a:t>bibliotheek- medewerkers</a:t>
            </a:r>
            <a:r>
              <a:rPr lang="nl-NL" sz="1900">
                <a:solidFill>
                  <a:srgbClr val="000000"/>
                </a:solidFill>
                <a:highlight>
                  <a:srgbClr val="93C47D"/>
                </a:highlight>
              </a:rPr>
              <a:t> </a:t>
            </a:r>
            <a:endParaRPr b="1" i="0" sz="1900" u="none" cap="none" strike="noStrike">
              <a:solidFill>
                <a:srgbClr val="45BEDF"/>
              </a:solidFill>
              <a:latin typeface="Open Sans"/>
              <a:ea typeface="Open Sans"/>
              <a:cs typeface="Open Sans"/>
              <a:sym typeface="Open Sans"/>
            </a:endParaRPr>
          </a:p>
        </p:txBody>
      </p:sp>
    </p:spTree>
  </p:cSld>
  <p:clrMapOvr>
    <a:masterClrMapping/>
  </p:clrMapOvr>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652" name="Shape 652"/>
        <p:cNvGrpSpPr/>
        <p:nvPr/>
      </p:nvGrpSpPr>
      <p:grpSpPr>
        <a:xfrm>
          <a:off x="0" y="0"/>
          <a:ext cx="0" cy="0"/>
          <a:chOff x="0" y="0"/>
          <a:chExt cx="0" cy="0"/>
        </a:xfrm>
      </p:grpSpPr>
      <p:sp>
        <p:nvSpPr>
          <p:cNvPr id="653" name="Google Shape;653;g2fdadb16fb5_1_20"/>
          <p:cNvSpPr txBox="1"/>
          <p:nvPr/>
        </p:nvSpPr>
        <p:spPr>
          <a:xfrm>
            <a:off x="2662550" y="48375"/>
            <a:ext cx="4829100" cy="33672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chemeClr val="dk1"/>
              </a:buClr>
              <a:buSzPts val="900"/>
              <a:buFont typeface="Arial"/>
              <a:buNone/>
            </a:pPr>
            <a:r>
              <a:rPr b="1" lang="nl-NL" sz="1900">
                <a:solidFill>
                  <a:srgbClr val="B9E9F6"/>
                </a:solidFill>
                <a:latin typeface="Open Sans"/>
                <a:ea typeface="Open Sans"/>
                <a:cs typeface="Open Sans"/>
                <a:sym typeface="Open Sans"/>
              </a:rPr>
              <a:t>Ontwikkel synergieën met open wetenschap</a:t>
            </a:r>
            <a:endParaRPr b="1" sz="1900">
              <a:solidFill>
                <a:srgbClr val="B9E9F6"/>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900"/>
              <a:buFont typeface="Arial"/>
              <a:buNone/>
            </a:pPr>
            <a:r>
              <a:rPr lang="nl-NL" sz="1900">
                <a:solidFill>
                  <a:srgbClr val="B9E9F6"/>
                </a:solidFill>
                <a:latin typeface="Open Sans"/>
                <a:ea typeface="Open Sans"/>
                <a:cs typeface="Open Sans"/>
                <a:sym typeface="Open Sans"/>
              </a:rPr>
              <a:t>Open Science en Open Education zijn vaak gescheiden en de kennis is in handen van verschillende professionals. Bibliothecarissen kunnen deze twee gebieden met elkaar verbinden door een meer holistische benadering van Open, waardoor een open cultuur binnen de instelling/academische gemeenschap wordt gestimuleerd.</a:t>
            </a:r>
            <a:endParaRPr b="0" i="0" sz="1900" u="none" cap="none" strike="noStrike">
              <a:solidFill>
                <a:srgbClr val="B9E9F6"/>
              </a:solidFill>
              <a:latin typeface="Arial"/>
              <a:ea typeface="Arial"/>
              <a:cs typeface="Arial"/>
              <a:sym typeface="Arial"/>
            </a:endParaRPr>
          </a:p>
        </p:txBody>
      </p:sp>
      <p:sp>
        <p:nvSpPr>
          <p:cNvPr id="654" name="Google Shape;654;g2fdadb16fb5_1_20"/>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55" name="Google Shape;655;g2fdadb16fb5_1_2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56" name="Google Shape;656;g2fdadb16fb5_1_20"/>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cxnSp>
        <p:nvCxnSpPr>
          <p:cNvPr id="657" name="Google Shape;657;g2fdadb16fb5_1_20"/>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658" name="Google Shape;658;g2fdadb16fb5_1_2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659" name="Google Shape;659;g2fdadb16fb5_1_20"/>
          <p:cNvSpPr txBox="1"/>
          <p:nvPr/>
        </p:nvSpPr>
        <p:spPr>
          <a:xfrm>
            <a:off x="192050" y="1096950"/>
            <a:ext cx="2042700" cy="13545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nl-NL" sz="1900" u="none" cap="none" strike="noStrike">
                <a:solidFill>
                  <a:srgbClr val="004993"/>
                </a:solidFill>
                <a:latin typeface="Open Sans"/>
                <a:ea typeface="Open Sans"/>
                <a:cs typeface="Open Sans"/>
                <a:sym typeface="Open Sans"/>
              </a:rPr>
              <a:t>Voordelen van Open</a:t>
            </a:r>
            <a:r>
              <a:rPr b="1" lang="nl-NL" sz="1900">
                <a:solidFill>
                  <a:srgbClr val="004993"/>
                </a:solidFill>
                <a:latin typeface="Open Sans"/>
                <a:ea typeface="Open Sans"/>
                <a:cs typeface="Open Sans"/>
                <a:sym typeface="Open Sans"/>
              </a:rPr>
              <a:t> </a:t>
            </a:r>
            <a:r>
              <a:rPr b="1" i="0" lang="nl-NL" sz="1900" u="none" cap="none" strike="noStrike">
                <a:solidFill>
                  <a:srgbClr val="004993"/>
                </a:solidFill>
                <a:latin typeface="Open Sans"/>
                <a:ea typeface="Open Sans"/>
                <a:cs typeface="Open Sans"/>
                <a:sym typeface="Open Sans"/>
              </a:rPr>
              <a:t>Onderwijs voor</a:t>
            </a:r>
            <a:r>
              <a:rPr b="1" i="0" lang="nl-NL" sz="1900" u="none" cap="none" strike="noStrike">
                <a:solidFill>
                  <a:srgbClr val="FFFFFF"/>
                </a:solidFill>
                <a:latin typeface="Open Sans"/>
                <a:ea typeface="Open Sans"/>
                <a:cs typeface="Open Sans"/>
                <a:sym typeface="Open Sans"/>
              </a:rPr>
              <a:t> </a:t>
            </a:r>
            <a:r>
              <a:rPr b="1" lang="nl-NL" sz="1900">
                <a:solidFill>
                  <a:srgbClr val="FFDE59"/>
                </a:solidFill>
                <a:latin typeface="Open Sans"/>
                <a:ea typeface="Open Sans"/>
                <a:cs typeface="Open Sans"/>
                <a:sym typeface="Open Sans"/>
              </a:rPr>
              <a:t>bibliotheek- medewerkers</a:t>
            </a:r>
            <a:r>
              <a:rPr lang="nl-NL" sz="1900">
                <a:solidFill>
                  <a:srgbClr val="000000"/>
                </a:solidFill>
                <a:highlight>
                  <a:srgbClr val="93C47D"/>
                </a:highlight>
              </a:rPr>
              <a:t> </a:t>
            </a:r>
            <a:endParaRPr b="1" i="0" sz="1900" u="none" cap="none" strike="noStrike">
              <a:solidFill>
                <a:srgbClr val="45BEDF"/>
              </a:solidFill>
              <a:latin typeface="Open Sans"/>
              <a:ea typeface="Open Sans"/>
              <a:cs typeface="Open Sans"/>
              <a:sym typeface="Open Sans"/>
            </a:endParaRPr>
          </a:p>
        </p:txBody>
      </p:sp>
    </p:spTree>
  </p:cSld>
  <p:clrMapOvr>
    <a:masterClrMapping/>
  </p:clrMapOvr>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663" name="Shape 663"/>
        <p:cNvGrpSpPr/>
        <p:nvPr/>
      </p:nvGrpSpPr>
      <p:grpSpPr>
        <a:xfrm>
          <a:off x="0" y="0"/>
          <a:ext cx="0" cy="0"/>
          <a:chOff x="0" y="0"/>
          <a:chExt cx="0" cy="0"/>
        </a:xfrm>
      </p:grpSpPr>
      <p:sp>
        <p:nvSpPr>
          <p:cNvPr id="664" name="Google Shape;664;g2fdadb16fb5_1_30"/>
          <p:cNvSpPr txBox="1"/>
          <p:nvPr/>
        </p:nvSpPr>
        <p:spPr>
          <a:xfrm>
            <a:off x="2646100" y="36750"/>
            <a:ext cx="4974000" cy="34749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chemeClr val="dk1"/>
              </a:buClr>
              <a:buSzPts val="900"/>
              <a:buFont typeface="Arial"/>
              <a:buNone/>
            </a:pPr>
            <a:r>
              <a:rPr b="1" lang="nl-NL" sz="1800">
                <a:solidFill>
                  <a:srgbClr val="B9E9F6"/>
                </a:solidFill>
                <a:latin typeface="Open Sans"/>
                <a:ea typeface="Open Sans"/>
                <a:cs typeface="Open Sans"/>
                <a:sym typeface="Open Sans"/>
              </a:rPr>
              <a:t>Samenwerking en kennisdeling bevorderen</a:t>
            </a:r>
            <a:endParaRPr b="1" sz="1800">
              <a:solidFill>
                <a:srgbClr val="B9E9F6"/>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900"/>
              <a:buFont typeface="Arial"/>
              <a:buNone/>
            </a:pPr>
            <a:r>
              <a:rPr lang="nl-NL" sz="1800">
                <a:solidFill>
                  <a:srgbClr val="B9E9F6"/>
                </a:solidFill>
                <a:latin typeface="Open Sans"/>
                <a:ea typeface="Open Sans"/>
                <a:cs typeface="Open Sans"/>
                <a:sym typeface="Open Sans"/>
              </a:rPr>
              <a:t>Bibliotheekmedewerkers spelen een fundamentele rol in het faciliteren van samenwerking door het samenstellen van collecties van open bronnen, het organiseren van trainingen en workshops over thema's met betrekking tot open onderwijs en het stimuleren van praktijkgemeenschappen rondom Open Education, waardoor ook hun eigen professionele netwerken worden uitgebreid.</a:t>
            </a:r>
            <a:endParaRPr b="0" i="0" sz="1800" u="none" cap="none" strike="noStrike">
              <a:solidFill>
                <a:srgbClr val="B9E9F6"/>
              </a:solidFill>
              <a:latin typeface="Arial"/>
              <a:ea typeface="Arial"/>
              <a:cs typeface="Arial"/>
              <a:sym typeface="Arial"/>
            </a:endParaRPr>
          </a:p>
        </p:txBody>
      </p:sp>
      <p:sp>
        <p:nvSpPr>
          <p:cNvPr id="665" name="Google Shape;665;g2fdadb16fb5_1_30"/>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66" name="Google Shape;666;g2fdadb16fb5_1_3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67" name="Google Shape;667;g2fdadb16fb5_1_30"/>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cxnSp>
        <p:nvCxnSpPr>
          <p:cNvPr id="668" name="Google Shape;668;g2fdadb16fb5_1_30"/>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669" name="Google Shape;669;g2fdadb16fb5_1_3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670" name="Google Shape;670;g2fdadb16fb5_1_30"/>
          <p:cNvSpPr txBox="1"/>
          <p:nvPr/>
        </p:nvSpPr>
        <p:spPr>
          <a:xfrm>
            <a:off x="192050" y="1096950"/>
            <a:ext cx="2042700" cy="13545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nl-NL" sz="1900" u="none" cap="none" strike="noStrike">
                <a:solidFill>
                  <a:srgbClr val="004993"/>
                </a:solidFill>
                <a:latin typeface="Open Sans"/>
                <a:ea typeface="Open Sans"/>
                <a:cs typeface="Open Sans"/>
                <a:sym typeface="Open Sans"/>
              </a:rPr>
              <a:t>Voordelen van Open</a:t>
            </a:r>
            <a:r>
              <a:rPr b="1" lang="nl-NL" sz="1900">
                <a:solidFill>
                  <a:srgbClr val="004993"/>
                </a:solidFill>
                <a:latin typeface="Open Sans"/>
                <a:ea typeface="Open Sans"/>
                <a:cs typeface="Open Sans"/>
                <a:sym typeface="Open Sans"/>
              </a:rPr>
              <a:t> </a:t>
            </a:r>
            <a:r>
              <a:rPr b="1" i="0" lang="nl-NL" sz="1900" u="none" cap="none" strike="noStrike">
                <a:solidFill>
                  <a:srgbClr val="004993"/>
                </a:solidFill>
                <a:latin typeface="Open Sans"/>
                <a:ea typeface="Open Sans"/>
                <a:cs typeface="Open Sans"/>
                <a:sym typeface="Open Sans"/>
              </a:rPr>
              <a:t>Onderwijs voor</a:t>
            </a:r>
            <a:r>
              <a:rPr b="1" i="0" lang="nl-NL" sz="1900" u="none" cap="none" strike="noStrike">
                <a:solidFill>
                  <a:srgbClr val="FFFFFF"/>
                </a:solidFill>
                <a:latin typeface="Open Sans"/>
                <a:ea typeface="Open Sans"/>
                <a:cs typeface="Open Sans"/>
                <a:sym typeface="Open Sans"/>
              </a:rPr>
              <a:t> </a:t>
            </a:r>
            <a:r>
              <a:rPr b="1" lang="nl-NL" sz="1900">
                <a:solidFill>
                  <a:srgbClr val="FFDE59"/>
                </a:solidFill>
                <a:latin typeface="Open Sans"/>
                <a:ea typeface="Open Sans"/>
                <a:cs typeface="Open Sans"/>
                <a:sym typeface="Open Sans"/>
              </a:rPr>
              <a:t>bibliotheek- medewerkers</a:t>
            </a:r>
            <a:r>
              <a:rPr lang="nl-NL" sz="1900">
                <a:solidFill>
                  <a:srgbClr val="000000"/>
                </a:solidFill>
                <a:highlight>
                  <a:srgbClr val="93C47D"/>
                </a:highlight>
              </a:rPr>
              <a:t> </a:t>
            </a:r>
            <a:endParaRPr b="1" i="0" sz="1900" u="none" cap="none" strike="noStrike">
              <a:solidFill>
                <a:srgbClr val="45BEDF"/>
              </a:solidFill>
              <a:latin typeface="Open Sans"/>
              <a:ea typeface="Open Sans"/>
              <a:cs typeface="Open Sans"/>
              <a:sym typeface="Open Sans"/>
            </a:endParaRPr>
          </a:p>
        </p:txBody>
      </p:sp>
    </p:spTree>
  </p:cSld>
  <p:clrMapOvr>
    <a:masterClrMapping/>
  </p:clrMapOvr>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674" name="Shape 674"/>
        <p:cNvGrpSpPr/>
        <p:nvPr/>
      </p:nvGrpSpPr>
      <p:grpSpPr>
        <a:xfrm>
          <a:off x="0" y="0"/>
          <a:ext cx="0" cy="0"/>
          <a:chOff x="0" y="0"/>
          <a:chExt cx="0" cy="0"/>
        </a:xfrm>
      </p:grpSpPr>
      <p:sp>
        <p:nvSpPr>
          <p:cNvPr id="675" name="Google Shape;675;g2fdadb16fb5_1_40"/>
          <p:cNvSpPr txBox="1"/>
          <p:nvPr/>
        </p:nvSpPr>
        <p:spPr>
          <a:xfrm>
            <a:off x="2678075" y="313800"/>
            <a:ext cx="4806600" cy="29208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chemeClr val="dk1"/>
              </a:buClr>
              <a:buSzPts val="900"/>
              <a:buFont typeface="Arial"/>
              <a:buNone/>
            </a:pPr>
            <a:r>
              <a:rPr b="1" lang="nl-NL" sz="1800">
                <a:solidFill>
                  <a:srgbClr val="B9E9F6"/>
                </a:solidFill>
                <a:latin typeface="Open Sans"/>
                <a:ea typeface="Open Sans"/>
                <a:cs typeface="Open Sans"/>
                <a:sym typeface="Open Sans"/>
              </a:rPr>
              <a:t>Kosten verlagen</a:t>
            </a:r>
            <a:endParaRPr b="1" sz="1800">
              <a:solidFill>
                <a:srgbClr val="B9E9F6"/>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900"/>
              <a:buFont typeface="Arial"/>
              <a:buNone/>
            </a:pPr>
            <a:r>
              <a:rPr lang="nl-NL" sz="1800">
                <a:solidFill>
                  <a:srgbClr val="B9E9F6"/>
                </a:solidFill>
                <a:latin typeface="Open Sans"/>
                <a:ea typeface="Open Sans"/>
                <a:cs typeface="Open Sans"/>
                <a:sym typeface="Open Sans"/>
              </a:rPr>
              <a:t>Bespaar bibliotheekbudgetten op de aanschaf van dure en beperkende licenties voor commerciële publicaties, onder meer bij het adviseren van docenten en studenten met OER-alternatieven voor klassikale literatuur. Dit voordeel draagt bij aan de noodzakelijke Open Access Transitie van bibliotheek- en universiteitsbudgetten op de lange termijn.</a:t>
            </a:r>
            <a:endParaRPr b="0" i="0" sz="1800" u="none" cap="none" strike="noStrike">
              <a:solidFill>
                <a:srgbClr val="B9E9F6"/>
              </a:solidFill>
              <a:latin typeface="Arial"/>
              <a:ea typeface="Arial"/>
              <a:cs typeface="Arial"/>
              <a:sym typeface="Arial"/>
            </a:endParaRPr>
          </a:p>
        </p:txBody>
      </p:sp>
      <p:sp>
        <p:nvSpPr>
          <p:cNvPr id="676" name="Google Shape;676;g2fdadb16fb5_1_40"/>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77" name="Google Shape;677;g2fdadb16fb5_1_4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78" name="Google Shape;678;g2fdadb16fb5_1_40"/>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cxnSp>
        <p:nvCxnSpPr>
          <p:cNvPr id="679" name="Google Shape;679;g2fdadb16fb5_1_40"/>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680" name="Google Shape;680;g2fdadb16fb5_1_4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681" name="Google Shape;681;g2fdadb16fb5_1_40"/>
          <p:cNvSpPr txBox="1"/>
          <p:nvPr/>
        </p:nvSpPr>
        <p:spPr>
          <a:xfrm>
            <a:off x="192050" y="1096950"/>
            <a:ext cx="2042700" cy="13545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nl-NL" sz="1900" u="none" cap="none" strike="noStrike">
                <a:solidFill>
                  <a:srgbClr val="004993"/>
                </a:solidFill>
                <a:latin typeface="Open Sans"/>
                <a:ea typeface="Open Sans"/>
                <a:cs typeface="Open Sans"/>
                <a:sym typeface="Open Sans"/>
              </a:rPr>
              <a:t>Voordelen van Open</a:t>
            </a:r>
            <a:r>
              <a:rPr b="1" lang="nl-NL" sz="1900">
                <a:solidFill>
                  <a:srgbClr val="004993"/>
                </a:solidFill>
                <a:latin typeface="Open Sans"/>
                <a:ea typeface="Open Sans"/>
                <a:cs typeface="Open Sans"/>
                <a:sym typeface="Open Sans"/>
              </a:rPr>
              <a:t> </a:t>
            </a:r>
            <a:r>
              <a:rPr b="1" i="0" lang="nl-NL" sz="1900" u="none" cap="none" strike="noStrike">
                <a:solidFill>
                  <a:srgbClr val="004993"/>
                </a:solidFill>
                <a:latin typeface="Open Sans"/>
                <a:ea typeface="Open Sans"/>
                <a:cs typeface="Open Sans"/>
                <a:sym typeface="Open Sans"/>
              </a:rPr>
              <a:t>Onderwijs voor</a:t>
            </a:r>
            <a:r>
              <a:rPr b="1" i="0" lang="nl-NL" sz="1900" u="none" cap="none" strike="noStrike">
                <a:solidFill>
                  <a:srgbClr val="FFFFFF"/>
                </a:solidFill>
                <a:latin typeface="Open Sans"/>
                <a:ea typeface="Open Sans"/>
                <a:cs typeface="Open Sans"/>
                <a:sym typeface="Open Sans"/>
              </a:rPr>
              <a:t> </a:t>
            </a:r>
            <a:r>
              <a:rPr b="1" lang="nl-NL" sz="1900">
                <a:solidFill>
                  <a:srgbClr val="FFDE59"/>
                </a:solidFill>
                <a:latin typeface="Open Sans"/>
                <a:ea typeface="Open Sans"/>
                <a:cs typeface="Open Sans"/>
                <a:sym typeface="Open Sans"/>
              </a:rPr>
              <a:t>bibliotheek- medewerkers</a:t>
            </a:r>
            <a:r>
              <a:rPr lang="nl-NL" sz="1900">
                <a:solidFill>
                  <a:srgbClr val="000000"/>
                </a:solidFill>
                <a:highlight>
                  <a:srgbClr val="93C47D"/>
                </a:highlight>
              </a:rPr>
              <a:t> </a:t>
            </a:r>
            <a:endParaRPr b="1" i="0" sz="1900" u="none" cap="none" strike="noStrike">
              <a:solidFill>
                <a:srgbClr val="45BEDF"/>
              </a:solidFill>
              <a:latin typeface="Open Sans"/>
              <a:ea typeface="Open Sans"/>
              <a:cs typeface="Open Sans"/>
              <a:sym typeface="Open Sans"/>
            </a:endParaRPr>
          </a:p>
        </p:txBody>
      </p:sp>
    </p:spTree>
  </p:cSld>
  <p:clrMapOvr>
    <a:masterClrMapping/>
  </p:clrMapOvr>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685" name="Shape 685"/>
        <p:cNvGrpSpPr/>
        <p:nvPr/>
      </p:nvGrpSpPr>
      <p:grpSpPr>
        <a:xfrm>
          <a:off x="0" y="0"/>
          <a:ext cx="0" cy="0"/>
          <a:chOff x="0" y="0"/>
          <a:chExt cx="0" cy="0"/>
        </a:xfrm>
      </p:grpSpPr>
      <p:sp>
        <p:nvSpPr>
          <p:cNvPr id="686" name="Google Shape;686;g2fdadb16fb5_1_50"/>
          <p:cNvSpPr txBox="1"/>
          <p:nvPr/>
        </p:nvSpPr>
        <p:spPr>
          <a:xfrm>
            <a:off x="2646254" y="313812"/>
            <a:ext cx="4645200" cy="29208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chemeClr val="dk1"/>
              </a:buClr>
              <a:buSzPts val="900"/>
              <a:buFont typeface="Arial"/>
              <a:buNone/>
            </a:pPr>
            <a:r>
              <a:rPr b="1" lang="nl-NL" sz="2000">
                <a:solidFill>
                  <a:srgbClr val="B9E9F6"/>
                </a:solidFill>
                <a:latin typeface="Open Sans"/>
                <a:ea typeface="Open Sans"/>
                <a:cs typeface="Open Sans"/>
                <a:sym typeface="Open Sans"/>
              </a:rPr>
              <a:t>Nieuwe bibliotheekmedewerkers aantrekken</a:t>
            </a:r>
            <a:endParaRPr b="1" sz="2000">
              <a:solidFill>
                <a:srgbClr val="B9E9F6"/>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900"/>
              <a:buFont typeface="Arial"/>
              <a:buNone/>
            </a:pPr>
            <a:r>
              <a:rPr lang="nl-NL" sz="2000">
                <a:solidFill>
                  <a:srgbClr val="B9E9F6"/>
                </a:solidFill>
                <a:latin typeface="Open Sans"/>
                <a:ea typeface="Open Sans"/>
                <a:cs typeface="Open Sans"/>
                <a:sym typeface="Open Sans"/>
              </a:rPr>
              <a:t>De sterke link tussen Open Education en sociale rechtvaardigheid maakt het bibliotheekwezen tot een aantrekkelijke beroepskeuze voor opkomende professionals en toekomstige bibliotheekmedewerkers.</a:t>
            </a:r>
            <a:endParaRPr b="0" i="0" sz="2000" u="none" cap="none" strike="noStrike">
              <a:solidFill>
                <a:srgbClr val="B9E9F6"/>
              </a:solidFill>
              <a:latin typeface="Arial"/>
              <a:ea typeface="Arial"/>
              <a:cs typeface="Arial"/>
              <a:sym typeface="Arial"/>
            </a:endParaRPr>
          </a:p>
        </p:txBody>
      </p:sp>
      <p:sp>
        <p:nvSpPr>
          <p:cNvPr id="687" name="Google Shape;687;g2fdadb16fb5_1_50"/>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88" name="Google Shape;688;g2fdadb16fb5_1_5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89" name="Google Shape;689;g2fdadb16fb5_1_50"/>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cxnSp>
        <p:nvCxnSpPr>
          <p:cNvPr id="690" name="Google Shape;690;g2fdadb16fb5_1_50"/>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691" name="Google Shape;691;g2fdadb16fb5_1_5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692" name="Google Shape;692;g2fdadb16fb5_1_50"/>
          <p:cNvSpPr txBox="1"/>
          <p:nvPr/>
        </p:nvSpPr>
        <p:spPr>
          <a:xfrm>
            <a:off x="192050" y="1096950"/>
            <a:ext cx="2042700" cy="13545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nl-NL" sz="1900" u="none" cap="none" strike="noStrike">
                <a:solidFill>
                  <a:srgbClr val="004993"/>
                </a:solidFill>
                <a:latin typeface="Open Sans"/>
                <a:ea typeface="Open Sans"/>
                <a:cs typeface="Open Sans"/>
                <a:sym typeface="Open Sans"/>
              </a:rPr>
              <a:t>Voordelen van Open</a:t>
            </a:r>
            <a:r>
              <a:rPr b="1" lang="nl-NL" sz="1900">
                <a:solidFill>
                  <a:srgbClr val="004993"/>
                </a:solidFill>
                <a:latin typeface="Open Sans"/>
                <a:ea typeface="Open Sans"/>
                <a:cs typeface="Open Sans"/>
                <a:sym typeface="Open Sans"/>
              </a:rPr>
              <a:t> </a:t>
            </a:r>
            <a:r>
              <a:rPr b="1" i="0" lang="nl-NL" sz="1900" u="none" cap="none" strike="noStrike">
                <a:solidFill>
                  <a:srgbClr val="004993"/>
                </a:solidFill>
                <a:latin typeface="Open Sans"/>
                <a:ea typeface="Open Sans"/>
                <a:cs typeface="Open Sans"/>
                <a:sym typeface="Open Sans"/>
              </a:rPr>
              <a:t>Onderwijs voor</a:t>
            </a:r>
            <a:r>
              <a:rPr b="1" i="0" lang="nl-NL" sz="1900" u="none" cap="none" strike="noStrike">
                <a:solidFill>
                  <a:srgbClr val="FFFFFF"/>
                </a:solidFill>
                <a:latin typeface="Open Sans"/>
                <a:ea typeface="Open Sans"/>
                <a:cs typeface="Open Sans"/>
                <a:sym typeface="Open Sans"/>
              </a:rPr>
              <a:t> </a:t>
            </a:r>
            <a:r>
              <a:rPr b="1" lang="nl-NL" sz="1900">
                <a:solidFill>
                  <a:srgbClr val="FFDE59"/>
                </a:solidFill>
                <a:latin typeface="Open Sans"/>
                <a:ea typeface="Open Sans"/>
                <a:cs typeface="Open Sans"/>
                <a:sym typeface="Open Sans"/>
              </a:rPr>
              <a:t>bibliotheek- medewerkers</a:t>
            </a:r>
            <a:r>
              <a:rPr lang="nl-NL" sz="1900">
                <a:solidFill>
                  <a:srgbClr val="000000"/>
                </a:solidFill>
                <a:highlight>
                  <a:srgbClr val="93C47D"/>
                </a:highlight>
              </a:rPr>
              <a:t> </a:t>
            </a:r>
            <a:endParaRPr b="1" i="0" sz="1900" u="none" cap="none" strike="noStrike">
              <a:solidFill>
                <a:srgbClr val="45BEDF"/>
              </a:solidFill>
              <a:latin typeface="Open Sans"/>
              <a:ea typeface="Open Sans"/>
              <a:cs typeface="Open Sans"/>
              <a:sym typeface="Open Sans"/>
            </a:endParaRPr>
          </a:p>
        </p:txBody>
      </p:sp>
    </p:spTree>
  </p:cSld>
  <p:clrMapOvr>
    <a:masterClrMapping/>
  </p:clrMapOvr>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696" name="Shape 696"/>
        <p:cNvGrpSpPr/>
        <p:nvPr/>
      </p:nvGrpSpPr>
      <p:grpSpPr>
        <a:xfrm>
          <a:off x="0" y="0"/>
          <a:ext cx="0" cy="0"/>
          <a:chOff x="0" y="0"/>
          <a:chExt cx="0" cy="0"/>
        </a:xfrm>
      </p:grpSpPr>
      <p:sp>
        <p:nvSpPr>
          <p:cNvPr id="697" name="Google Shape;697;g2fdadb16fb5_1_60"/>
          <p:cNvSpPr txBox="1"/>
          <p:nvPr/>
        </p:nvSpPr>
        <p:spPr>
          <a:xfrm>
            <a:off x="2657354" y="133312"/>
            <a:ext cx="4645200" cy="32286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chemeClr val="dk1"/>
              </a:buClr>
              <a:buSzPts val="900"/>
              <a:buFont typeface="Arial"/>
              <a:buNone/>
            </a:pPr>
            <a:r>
              <a:rPr b="1" lang="nl-NL" sz="2000">
                <a:solidFill>
                  <a:srgbClr val="B9E9F6"/>
                </a:solidFill>
                <a:latin typeface="Open Sans"/>
                <a:ea typeface="Open Sans"/>
                <a:cs typeface="Open Sans"/>
                <a:sym typeface="Open Sans"/>
              </a:rPr>
              <a:t>Erkenning uitbreiden</a:t>
            </a:r>
            <a:endParaRPr b="1" sz="2000">
              <a:solidFill>
                <a:srgbClr val="B9E9F6"/>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900"/>
              <a:buFont typeface="Arial"/>
              <a:buNone/>
            </a:pPr>
            <a:r>
              <a:rPr lang="nl-NL" sz="2000">
                <a:solidFill>
                  <a:srgbClr val="B9E9F6"/>
                </a:solidFill>
                <a:latin typeface="Open Sans"/>
                <a:ea typeface="Open Sans"/>
                <a:cs typeface="Open Sans"/>
                <a:sym typeface="Open Sans"/>
              </a:rPr>
              <a:t>Ontwikkelaars en facilitators van OER krijgen wereldwijd bekendheid door hun werk dat openheid en andere universele waarden voorstaat. De al gewaardeerde rol van bibliotheekmedewerkers/informatiespecialisten als curatoren van onderwijsmateriaal wordt met OE nog prominenter.</a:t>
            </a:r>
            <a:endParaRPr b="0" i="0" sz="2000" u="none" cap="none" strike="noStrike">
              <a:solidFill>
                <a:srgbClr val="B9E9F6"/>
              </a:solidFill>
              <a:latin typeface="Arial"/>
              <a:ea typeface="Arial"/>
              <a:cs typeface="Arial"/>
              <a:sym typeface="Arial"/>
            </a:endParaRPr>
          </a:p>
        </p:txBody>
      </p:sp>
      <p:sp>
        <p:nvSpPr>
          <p:cNvPr id="698" name="Google Shape;698;g2fdadb16fb5_1_60"/>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99" name="Google Shape;699;g2fdadb16fb5_1_6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00" name="Google Shape;700;g2fdadb16fb5_1_60"/>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cxnSp>
        <p:nvCxnSpPr>
          <p:cNvPr id="701" name="Google Shape;701;g2fdadb16fb5_1_60"/>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702" name="Google Shape;702;g2fdadb16fb5_1_6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703" name="Google Shape;703;g2fdadb16fb5_1_60"/>
          <p:cNvSpPr txBox="1"/>
          <p:nvPr/>
        </p:nvSpPr>
        <p:spPr>
          <a:xfrm>
            <a:off x="192050" y="1096950"/>
            <a:ext cx="2042700" cy="13545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nl-NL" sz="1900" u="none" cap="none" strike="noStrike">
                <a:solidFill>
                  <a:srgbClr val="004993"/>
                </a:solidFill>
                <a:latin typeface="Open Sans"/>
                <a:ea typeface="Open Sans"/>
                <a:cs typeface="Open Sans"/>
                <a:sym typeface="Open Sans"/>
              </a:rPr>
              <a:t>Voordelen van Open</a:t>
            </a:r>
            <a:r>
              <a:rPr b="1" lang="nl-NL" sz="1900">
                <a:solidFill>
                  <a:srgbClr val="004993"/>
                </a:solidFill>
                <a:latin typeface="Open Sans"/>
                <a:ea typeface="Open Sans"/>
                <a:cs typeface="Open Sans"/>
                <a:sym typeface="Open Sans"/>
              </a:rPr>
              <a:t> </a:t>
            </a:r>
            <a:r>
              <a:rPr b="1" i="0" lang="nl-NL" sz="1900" u="none" cap="none" strike="noStrike">
                <a:solidFill>
                  <a:srgbClr val="004993"/>
                </a:solidFill>
                <a:latin typeface="Open Sans"/>
                <a:ea typeface="Open Sans"/>
                <a:cs typeface="Open Sans"/>
                <a:sym typeface="Open Sans"/>
              </a:rPr>
              <a:t>Onderwijs voor</a:t>
            </a:r>
            <a:r>
              <a:rPr b="1" i="0" lang="nl-NL" sz="1900" u="none" cap="none" strike="noStrike">
                <a:solidFill>
                  <a:srgbClr val="FFFFFF"/>
                </a:solidFill>
                <a:latin typeface="Open Sans"/>
                <a:ea typeface="Open Sans"/>
                <a:cs typeface="Open Sans"/>
                <a:sym typeface="Open Sans"/>
              </a:rPr>
              <a:t> </a:t>
            </a:r>
            <a:r>
              <a:rPr b="1" lang="nl-NL" sz="1900">
                <a:solidFill>
                  <a:srgbClr val="FFDE59"/>
                </a:solidFill>
                <a:latin typeface="Open Sans"/>
                <a:ea typeface="Open Sans"/>
                <a:cs typeface="Open Sans"/>
                <a:sym typeface="Open Sans"/>
              </a:rPr>
              <a:t>bibliotheek- medewerkers</a:t>
            </a:r>
            <a:r>
              <a:rPr lang="nl-NL" sz="1900">
                <a:solidFill>
                  <a:srgbClr val="000000"/>
                </a:solidFill>
                <a:highlight>
                  <a:srgbClr val="93C47D"/>
                </a:highlight>
              </a:rPr>
              <a:t> </a:t>
            </a:r>
            <a:endParaRPr b="1" i="0" sz="1900" u="none" cap="none" strike="noStrike">
              <a:solidFill>
                <a:srgbClr val="45BEDF"/>
              </a:solidFill>
              <a:latin typeface="Open Sans"/>
              <a:ea typeface="Open Sans"/>
              <a:cs typeface="Open Sans"/>
              <a:sym typeface="Open Sans"/>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08" name="Shape 108"/>
        <p:cNvGrpSpPr/>
        <p:nvPr/>
      </p:nvGrpSpPr>
      <p:grpSpPr>
        <a:xfrm>
          <a:off x="0" y="0"/>
          <a:ext cx="0" cy="0"/>
          <a:chOff x="0" y="0"/>
          <a:chExt cx="0" cy="0"/>
        </a:xfrm>
      </p:grpSpPr>
      <p:sp>
        <p:nvSpPr>
          <p:cNvPr id="109" name="Google Shape;109;p6"/>
          <p:cNvSpPr txBox="1"/>
          <p:nvPr/>
        </p:nvSpPr>
        <p:spPr>
          <a:xfrm>
            <a:off x="3237042" y="918147"/>
            <a:ext cx="3999000" cy="18588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1" i="0" lang="nl-NL" sz="3700" u="none" cap="none" strike="noStrike">
                <a:solidFill>
                  <a:srgbClr val="004993"/>
                </a:solidFill>
                <a:latin typeface="Open Sans"/>
                <a:ea typeface="Open Sans"/>
                <a:cs typeface="Open Sans"/>
                <a:sym typeface="Open Sans"/>
              </a:rPr>
              <a:t>Wat </a:t>
            </a:r>
            <a:endParaRPr b="1" i="0" sz="3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3700"/>
              <a:buFont typeface="Arial"/>
              <a:buNone/>
            </a:pPr>
            <a:r>
              <a:rPr b="1" i="0" lang="nl-NL" sz="3700" u="none" cap="none" strike="noStrike">
                <a:solidFill>
                  <a:srgbClr val="004993"/>
                </a:solidFill>
                <a:latin typeface="Open Sans"/>
                <a:ea typeface="Open Sans"/>
                <a:cs typeface="Open Sans"/>
                <a:sym typeface="Open Sans"/>
              </a:rPr>
              <a:t>kun je doen met OER?</a:t>
            </a:r>
            <a:endParaRPr b="1" i="0" sz="3700" u="none" cap="none" strike="noStrike">
              <a:solidFill>
                <a:srgbClr val="004993"/>
              </a:solidFill>
              <a:latin typeface="Open Sans"/>
              <a:ea typeface="Open Sans"/>
              <a:cs typeface="Open Sans"/>
              <a:sym typeface="Open Sans"/>
            </a:endParaRPr>
          </a:p>
        </p:txBody>
      </p:sp>
      <p:sp>
        <p:nvSpPr>
          <p:cNvPr id="110" name="Google Shape;110;p6"/>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111" name="Google Shape;111;p6"/>
          <p:cNvPicPr preferRelativeResize="0"/>
          <p:nvPr/>
        </p:nvPicPr>
        <p:blipFill rotWithShape="1">
          <a:blip r:embed="rId3">
            <a:alphaModFix/>
          </a:blip>
          <a:srcRect b="0" l="0" r="0" t="0"/>
          <a:stretch/>
        </p:blipFill>
        <p:spPr>
          <a:xfrm>
            <a:off x="758900" y="1067800"/>
            <a:ext cx="2053626" cy="1559049"/>
          </a:xfrm>
          <a:prstGeom prst="rect">
            <a:avLst/>
          </a:prstGeom>
          <a:noFill/>
          <a:ln>
            <a:noFill/>
          </a:ln>
        </p:spPr>
      </p:pic>
      <p:sp>
        <p:nvSpPr>
          <p:cNvPr id="112" name="Google Shape;112;p6"/>
          <p:cNvSpPr txBox="1"/>
          <p:nvPr/>
        </p:nvSpPr>
        <p:spPr>
          <a:xfrm>
            <a:off x="1167585" y="1231650"/>
            <a:ext cx="31458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nl-NL" sz="3200" u="none" cap="none" strike="noStrike">
                <a:solidFill>
                  <a:schemeClr val="lt1"/>
                </a:solidFill>
                <a:latin typeface="Open Sans"/>
                <a:ea typeface="Open Sans"/>
                <a:cs typeface="Open Sans"/>
                <a:sym typeface="Open Sans"/>
              </a:rPr>
              <a:t>OER</a:t>
            </a:r>
            <a:endParaRPr b="1" i="0" sz="32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nl-NL" sz="2300" u="none" cap="none" strike="noStrike">
                <a:solidFill>
                  <a:schemeClr val="lt1"/>
                </a:solidFill>
                <a:latin typeface="Open Sans"/>
                <a:ea typeface="Open Sans"/>
                <a:cs typeface="Open Sans"/>
                <a:sym typeface="Open Sans"/>
              </a:rPr>
              <a:t>BASIS</a:t>
            </a:r>
            <a:endParaRPr b="0" i="0" sz="2300" u="none" cap="none" strike="noStrike">
              <a:solidFill>
                <a:schemeClr val="lt1"/>
              </a:solidFill>
              <a:latin typeface="Open Sans"/>
              <a:ea typeface="Open Sans"/>
              <a:cs typeface="Open Sans"/>
              <a:sym typeface="Open Sans"/>
            </a:endParaRPr>
          </a:p>
        </p:txBody>
      </p:sp>
      <p:cxnSp>
        <p:nvCxnSpPr>
          <p:cNvPr id="113" name="Google Shape;113;p6"/>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114" name="Google Shape;114;p6"/>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Tree>
  </p:cSld>
  <p:clrMapOvr>
    <a:masterClrMapping/>
  </p:clrMapOvr>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707" name="Shape 707"/>
        <p:cNvGrpSpPr/>
        <p:nvPr/>
      </p:nvGrpSpPr>
      <p:grpSpPr>
        <a:xfrm>
          <a:off x="0" y="0"/>
          <a:ext cx="0" cy="0"/>
          <a:chOff x="0" y="0"/>
          <a:chExt cx="0" cy="0"/>
        </a:xfrm>
      </p:grpSpPr>
      <p:sp>
        <p:nvSpPr>
          <p:cNvPr id="708" name="Google Shape;708;g2fdadb16fb5_1_70"/>
          <p:cNvSpPr txBox="1"/>
          <p:nvPr/>
        </p:nvSpPr>
        <p:spPr>
          <a:xfrm>
            <a:off x="2668454" y="1083462"/>
            <a:ext cx="4645200" cy="13815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chemeClr val="dk1"/>
              </a:buClr>
              <a:buSzPts val="900"/>
              <a:buFont typeface="Arial"/>
              <a:buNone/>
            </a:pPr>
            <a:r>
              <a:rPr b="1" lang="nl-NL" sz="2000">
                <a:solidFill>
                  <a:srgbClr val="B9E9F6"/>
                </a:solidFill>
                <a:latin typeface="Open Sans"/>
                <a:ea typeface="Open Sans"/>
                <a:cs typeface="Open Sans"/>
                <a:sym typeface="Open Sans"/>
              </a:rPr>
              <a:t>De impact en het bereik vergroten</a:t>
            </a:r>
            <a:endParaRPr b="1" sz="2000">
              <a:solidFill>
                <a:srgbClr val="B9E9F6"/>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900"/>
              <a:buFont typeface="Arial"/>
              <a:buNone/>
            </a:pPr>
            <a:r>
              <a:rPr lang="nl-NL" sz="2000">
                <a:solidFill>
                  <a:srgbClr val="B9E9F6"/>
                </a:solidFill>
                <a:latin typeface="Open Sans"/>
                <a:ea typeface="Open Sans"/>
                <a:cs typeface="Open Sans"/>
                <a:sym typeface="Open Sans"/>
              </a:rPr>
              <a:t>Het bereik en de impact van bibliotheekmedewerkers buiten hun eigen instelling helpen vergroten.</a:t>
            </a:r>
            <a:endParaRPr b="0" i="0" sz="2000" u="none" cap="none" strike="noStrike">
              <a:solidFill>
                <a:srgbClr val="B9E9F6"/>
              </a:solidFill>
              <a:latin typeface="Arial"/>
              <a:ea typeface="Arial"/>
              <a:cs typeface="Arial"/>
              <a:sym typeface="Arial"/>
            </a:endParaRPr>
          </a:p>
        </p:txBody>
      </p:sp>
      <p:sp>
        <p:nvSpPr>
          <p:cNvPr id="709" name="Google Shape;709;g2fdadb16fb5_1_70"/>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10" name="Google Shape;710;g2fdadb16fb5_1_7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11" name="Google Shape;711;g2fdadb16fb5_1_70"/>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cxnSp>
        <p:nvCxnSpPr>
          <p:cNvPr id="712" name="Google Shape;712;g2fdadb16fb5_1_70"/>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713" name="Google Shape;713;g2fdadb16fb5_1_7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714" name="Google Shape;714;g2fdadb16fb5_1_70"/>
          <p:cNvSpPr txBox="1"/>
          <p:nvPr/>
        </p:nvSpPr>
        <p:spPr>
          <a:xfrm>
            <a:off x="192050" y="1096950"/>
            <a:ext cx="2042700" cy="13545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nl-NL" sz="1900" u="none" cap="none" strike="noStrike">
                <a:solidFill>
                  <a:srgbClr val="004993"/>
                </a:solidFill>
                <a:latin typeface="Open Sans"/>
                <a:ea typeface="Open Sans"/>
                <a:cs typeface="Open Sans"/>
                <a:sym typeface="Open Sans"/>
              </a:rPr>
              <a:t>Voordelen van Open</a:t>
            </a:r>
            <a:r>
              <a:rPr b="1" lang="nl-NL" sz="1900">
                <a:solidFill>
                  <a:srgbClr val="004993"/>
                </a:solidFill>
                <a:latin typeface="Open Sans"/>
                <a:ea typeface="Open Sans"/>
                <a:cs typeface="Open Sans"/>
                <a:sym typeface="Open Sans"/>
              </a:rPr>
              <a:t> </a:t>
            </a:r>
            <a:r>
              <a:rPr b="1" i="0" lang="nl-NL" sz="1900" u="none" cap="none" strike="noStrike">
                <a:solidFill>
                  <a:srgbClr val="004993"/>
                </a:solidFill>
                <a:latin typeface="Open Sans"/>
                <a:ea typeface="Open Sans"/>
                <a:cs typeface="Open Sans"/>
                <a:sym typeface="Open Sans"/>
              </a:rPr>
              <a:t>Onderwijs voor</a:t>
            </a:r>
            <a:r>
              <a:rPr b="1" i="0" lang="nl-NL" sz="1900" u="none" cap="none" strike="noStrike">
                <a:solidFill>
                  <a:srgbClr val="FFFFFF"/>
                </a:solidFill>
                <a:latin typeface="Open Sans"/>
                <a:ea typeface="Open Sans"/>
                <a:cs typeface="Open Sans"/>
                <a:sym typeface="Open Sans"/>
              </a:rPr>
              <a:t> </a:t>
            </a:r>
            <a:r>
              <a:rPr b="1" lang="nl-NL" sz="1900">
                <a:solidFill>
                  <a:srgbClr val="FFDE59"/>
                </a:solidFill>
                <a:latin typeface="Open Sans"/>
                <a:ea typeface="Open Sans"/>
                <a:cs typeface="Open Sans"/>
                <a:sym typeface="Open Sans"/>
              </a:rPr>
              <a:t>bibliotheek- medewerkers</a:t>
            </a:r>
            <a:r>
              <a:rPr lang="nl-NL" sz="1900">
                <a:solidFill>
                  <a:srgbClr val="000000"/>
                </a:solidFill>
                <a:highlight>
                  <a:srgbClr val="93C47D"/>
                </a:highlight>
              </a:rPr>
              <a:t> </a:t>
            </a:r>
            <a:endParaRPr b="1" i="0" sz="1900" u="none" cap="none" strike="noStrike">
              <a:solidFill>
                <a:srgbClr val="45BEDF"/>
              </a:solidFill>
              <a:latin typeface="Open Sans"/>
              <a:ea typeface="Open Sans"/>
              <a:cs typeface="Open Sans"/>
              <a:sym typeface="Open Sans"/>
            </a:endParaRPr>
          </a:p>
        </p:txBody>
      </p:sp>
    </p:spTree>
  </p:cSld>
  <p:clrMapOvr>
    <a:masterClrMapping/>
  </p:clrMapOvr>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718" name="Shape 718"/>
        <p:cNvGrpSpPr/>
        <p:nvPr/>
      </p:nvGrpSpPr>
      <p:grpSpPr>
        <a:xfrm>
          <a:off x="0" y="0"/>
          <a:ext cx="0" cy="0"/>
          <a:chOff x="0" y="0"/>
          <a:chExt cx="0" cy="0"/>
        </a:xfrm>
      </p:grpSpPr>
      <p:sp>
        <p:nvSpPr>
          <p:cNvPr id="719" name="Google Shape;719;g2fdadb16fb5_1_80"/>
          <p:cNvSpPr txBox="1"/>
          <p:nvPr/>
        </p:nvSpPr>
        <p:spPr>
          <a:xfrm>
            <a:off x="2668429" y="929412"/>
            <a:ext cx="4645200" cy="16896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chemeClr val="dk1"/>
              </a:buClr>
              <a:buSzPts val="900"/>
              <a:buFont typeface="Arial"/>
              <a:buNone/>
            </a:pPr>
            <a:r>
              <a:rPr b="1" lang="nl-NL" sz="2000">
                <a:solidFill>
                  <a:srgbClr val="B9E9F6"/>
                </a:solidFill>
                <a:latin typeface="Open Sans"/>
                <a:ea typeface="Open Sans"/>
                <a:cs typeface="Open Sans"/>
                <a:sym typeface="Open Sans"/>
              </a:rPr>
              <a:t>Bijdragen aan het bereiken van de SDG's</a:t>
            </a:r>
            <a:endParaRPr b="1" sz="2000">
              <a:solidFill>
                <a:srgbClr val="B9E9F6"/>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900"/>
              <a:buFont typeface="Arial"/>
              <a:buNone/>
            </a:pPr>
            <a:r>
              <a:rPr lang="nl-NL" sz="2000">
                <a:solidFill>
                  <a:srgbClr val="B9E9F6"/>
                </a:solidFill>
                <a:latin typeface="Open Sans"/>
                <a:ea typeface="Open Sans"/>
                <a:cs typeface="Open Sans"/>
                <a:sym typeface="Open Sans"/>
              </a:rPr>
              <a:t>Een concretere en meetbare bijdrage helpen leveren aan het bereiken van de SDG's.</a:t>
            </a:r>
            <a:endParaRPr b="0" i="0" sz="2000" u="none" cap="none" strike="noStrike">
              <a:solidFill>
                <a:srgbClr val="B9E9F6"/>
              </a:solidFill>
              <a:latin typeface="Arial"/>
              <a:ea typeface="Arial"/>
              <a:cs typeface="Arial"/>
              <a:sym typeface="Arial"/>
            </a:endParaRPr>
          </a:p>
        </p:txBody>
      </p:sp>
      <p:sp>
        <p:nvSpPr>
          <p:cNvPr id="720" name="Google Shape;720;g2fdadb16fb5_1_80"/>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21" name="Google Shape;721;g2fdadb16fb5_1_8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22" name="Google Shape;722;g2fdadb16fb5_1_80"/>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cxnSp>
        <p:nvCxnSpPr>
          <p:cNvPr id="723" name="Google Shape;723;g2fdadb16fb5_1_80"/>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724" name="Google Shape;724;g2fdadb16fb5_1_8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725" name="Google Shape;725;g2fdadb16fb5_1_80"/>
          <p:cNvSpPr txBox="1"/>
          <p:nvPr/>
        </p:nvSpPr>
        <p:spPr>
          <a:xfrm>
            <a:off x="192050" y="1096950"/>
            <a:ext cx="2042700" cy="13545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nl-NL" sz="1900" u="none" cap="none" strike="noStrike">
                <a:solidFill>
                  <a:srgbClr val="004993"/>
                </a:solidFill>
                <a:latin typeface="Open Sans"/>
                <a:ea typeface="Open Sans"/>
                <a:cs typeface="Open Sans"/>
                <a:sym typeface="Open Sans"/>
              </a:rPr>
              <a:t>Voordelen van Open</a:t>
            </a:r>
            <a:r>
              <a:rPr b="1" lang="nl-NL" sz="1900">
                <a:solidFill>
                  <a:srgbClr val="004993"/>
                </a:solidFill>
                <a:latin typeface="Open Sans"/>
                <a:ea typeface="Open Sans"/>
                <a:cs typeface="Open Sans"/>
                <a:sym typeface="Open Sans"/>
              </a:rPr>
              <a:t> </a:t>
            </a:r>
            <a:r>
              <a:rPr b="1" i="0" lang="nl-NL" sz="1900" u="none" cap="none" strike="noStrike">
                <a:solidFill>
                  <a:srgbClr val="004993"/>
                </a:solidFill>
                <a:latin typeface="Open Sans"/>
                <a:ea typeface="Open Sans"/>
                <a:cs typeface="Open Sans"/>
                <a:sym typeface="Open Sans"/>
              </a:rPr>
              <a:t>Onderwijs voor</a:t>
            </a:r>
            <a:r>
              <a:rPr b="1" i="0" lang="nl-NL" sz="1900" u="none" cap="none" strike="noStrike">
                <a:solidFill>
                  <a:srgbClr val="FFFFFF"/>
                </a:solidFill>
                <a:latin typeface="Open Sans"/>
                <a:ea typeface="Open Sans"/>
                <a:cs typeface="Open Sans"/>
                <a:sym typeface="Open Sans"/>
              </a:rPr>
              <a:t> </a:t>
            </a:r>
            <a:r>
              <a:rPr b="1" lang="nl-NL" sz="1900">
                <a:solidFill>
                  <a:srgbClr val="FFDE59"/>
                </a:solidFill>
                <a:latin typeface="Open Sans"/>
                <a:ea typeface="Open Sans"/>
                <a:cs typeface="Open Sans"/>
                <a:sym typeface="Open Sans"/>
              </a:rPr>
              <a:t>bibliotheek- medewerkers</a:t>
            </a:r>
            <a:r>
              <a:rPr lang="nl-NL" sz="1900">
                <a:solidFill>
                  <a:srgbClr val="000000"/>
                </a:solidFill>
                <a:highlight>
                  <a:srgbClr val="93C47D"/>
                </a:highlight>
              </a:rPr>
              <a:t> </a:t>
            </a:r>
            <a:endParaRPr b="1" i="0" sz="1900" u="none" cap="none" strike="noStrike">
              <a:solidFill>
                <a:srgbClr val="45BEDF"/>
              </a:solidFill>
              <a:latin typeface="Open Sans"/>
              <a:ea typeface="Open Sans"/>
              <a:cs typeface="Open Sans"/>
              <a:sym typeface="Open Sans"/>
            </a:endParaRPr>
          </a:p>
        </p:txBody>
      </p:sp>
    </p:spTree>
  </p:cSld>
  <p:clrMapOvr>
    <a:masterClrMapping/>
  </p:clrMapOvr>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729" name="Shape 729"/>
        <p:cNvGrpSpPr/>
        <p:nvPr/>
      </p:nvGrpSpPr>
      <p:grpSpPr>
        <a:xfrm>
          <a:off x="0" y="0"/>
          <a:ext cx="0" cy="0"/>
          <a:chOff x="0" y="0"/>
          <a:chExt cx="0" cy="0"/>
        </a:xfrm>
      </p:grpSpPr>
      <p:sp>
        <p:nvSpPr>
          <p:cNvPr id="730" name="Google Shape;730;g2fdadb16fb5_1_90"/>
          <p:cNvSpPr txBox="1"/>
          <p:nvPr/>
        </p:nvSpPr>
        <p:spPr>
          <a:xfrm>
            <a:off x="2657354" y="467712"/>
            <a:ext cx="4645200" cy="26130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chemeClr val="dk1"/>
              </a:buClr>
              <a:buSzPts val="900"/>
              <a:buFont typeface="Arial"/>
              <a:buNone/>
            </a:pPr>
            <a:r>
              <a:rPr b="1" lang="nl-NL" sz="2000">
                <a:solidFill>
                  <a:srgbClr val="B9E9F6"/>
                </a:solidFill>
                <a:latin typeface="Open Sans"/>
                <a:ea typeface="Open Sans"/>
                <a:cs typeface="Open Sans"/>
                <a:sym typeface="Open Sans"/>
              </a:rPr>
              <a:t>Afstemmen op GDI-strategie</a:t>
            </a:r>
            <a:endParaRPr b="1" sz="2000">
              <a:solidFill>
                <a:srgbClr val="B9E9F6"/>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900"/>
              <a:buFont typeface="Arial"/>
              <a:buNone/>
            </a:pPr>
            <a:r>
              <a:rPr lang="nl-NL" sz="2000">
                <a:solidFill>
                  <a:srgbClr val="B9E9F6"/>
                </a:solidFill>
                <a:latin typeface="Open Sans"/>
                <a:ea typeface="Open Sans"/>
                <a:cs typeface="Open Sans"/>
                <a:sym typeface="Open Sans"/>
              </a:rPr>
              <a:t>Voor bibliotheekmedewerkers is Open Education een strategisch instrument om de doelstellingen voor Gelijkheid, Diversiteit en Inclusie te bevorderen, door ervoor te zorgen dat leeromgevingen toegankelijk en inclusief zijn voor iedereen.</a:t>
            </a:r>
            <a:endParaRPr b="0" i="0" sz="2000" u="none" cap="none" strike="noStrike">
              <a:solidFill>
                <a:srgbClr val="B9E9F6"/>
              </a:solidFill>
              <a:latin typeface="Arial"/>
              <a:ea typeface="Arial"/>
              <a:cs typeface="Arial"/>
              <a:sym typeface="Arial"/>
            </a:endParaRPr>
          </a:p>
        </p:txBody>
      </p:sp>
      <p:sp>
        <p:nvSpPr>
          <p:cNvPr id="731" name="Google Shape;731;g2fdadb16fb5_1_90"/>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32" name="Google Shape;732;g2fdadb16fb5_1_9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33" name="Google Shape;733;g2fdadb16fb5_1_90"/>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cxnSp>
        <p:nvCxnSpPr>
          <p:cNvPr id="734" name="Google Shape;734;g2fdadb16fb5_1_90"/>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735" name="Google Shape;735;g2fdadb16fb5_1_9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736" name="Google Shape;736;g2fdadb16fb5_1_90"/>
          <p:cNvSpPr txBox="1"/>
          <p:nvPr/>
        </p:nvSpPr>
        <p:spPr>
          <a:xfrm>
            <a:off x="192050" y="1096950"/>
            <a:ext cx="2042700" cy="13545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nl-NL" sz="1900" u="none" cap="none" strike="noStrike">
                <a:solidFill>
                  <a:srgbClr val="004993"/>
                </a:solidFill>
                <a:latin typeface="Open Sans"/>
                <a:ea typeface="Open Sans"/>
                <a:cs typeface="Open Sans"/>
                <a:sym typeface="Open Sans"/>
              </a:rPr>
              <a:t>Voordelen van Open</a:t>
            </a:r>
            <a:r>
              <a:rPr b="1" lang="nl-NL" sz="1900">
                <a:solidFill>
                  <a:srgbClr val="004993"/>
                </a:solidFill>
                <a:latin typeface="Open Sans"/>
                <a:ea typeface="Open Sans"/>
                <a:cs typeface="Open Sans"/>
                <a:sym typeface="Open Sans"/>
              </a:rPr>
              <a:t> </a:t>
            </a:r>
            <a:r>
              <a:rPr b="1" i="0" lang="nl-NL" sz="1900" u="none" cap="none" strike="noStrike">
                <a:solidFill>
                  <a:srgbClr val="004993"/>
                </a:solidFill>
                <a:latin typeface="Open Sans"/>
                <a:ea typeface="Open Sans"/>
                <a:cs typeface="Open Sans"/>
                <a:sym typeface="Open Sans"/>
              </a:rPr>
              <a:t>Onderwijs voor</a:t>
            </a:r>
            <a:r>
              <a:rPr b="1" i="0" lang="nl-NL" sz="1900" u="none" cap="none" strike="noStrike">
                <a:solidFill>
                  <a:srgbClr val="FFFFFF"/>
                </a:solidFill>
                <a:latin typeface="Open Sans"/>
                <a:ea typeface="Open Sans"/>
                <a:cs typeface="Open Sans"/>
                <a:sym typeface="Open Sans"/>
              </a:rPr>
              <a:t> </a:t>
            </a:r>
            <a:r>
              <a:rPr b="1" lang="nl-NL" sz="1900">
                <a:solidFill>
                  <a:srgbClr val="FFDE59"/>
                </a:solidFill>
                <a:latin typeface="Open Sans"/>
                <a:ea typeface="Open Sans"/>
                <a:cs typeface="Open Sans"/>
                <a:sym typeface="Open Sans"/>
              </a:rPr>
              <a:t>bibliotheek- medewerkers</a:t>
            </a:r>
            <a:r>
              <a:rPr lang="nl-NL" sz="1900">
                <a:solidFill>
                  <a:srgbClr val="000000"/>
                </a:solidFill>
                <a:highlight>
                  <a:srgbClr val="93C47D"/>
                </a:highlight>
              </a:rPr>
              <a:t> </a:t>
            </a:r>
            <a:endParaRPr b="1" i="0" sz="1900" u="none" cap="none" strike="noStrike">
              <a:solidFill>
                <a:srgbClr val="45BEDF"/>
              </a:solidFill>
              <a:latin typeface="Open Sans"/>
              <a:ea typeface="Open Sans"/>
              <a:cs typeface="Open Sans"/>
              <a:sym typeface="Open Sans"/>
            </a:endParaRPr>
          </a:p>
        </p:txBody>
      </p:sp>
    </p:spTree>
  </p:cSld>
  <p:clrMapOvr>
    <a:masterClrMapping/>
  </p:clrMapOvr>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740" name="Shape 740"/>
        <p:cNvGrpSpPr/>
        <p:nvPr/>
      </p:nvGrpSpPr>
      <p:grpSpPr>
        <a:xfrm>
          <a:off x="0" y="0"/>
          <a:ext cx="0" cy="0"/>
          <a:chOff x="0" y="0"/>
          <a:chExt cx="0" cy="0"/>
        </a:xfrm>
      </p:grpSpPr>
      <p:sp>
        <p:nvSpPr>
          <p:cNvPr id="741" name="Google Shape;741;g2fdadb16fb5_1_100"/>
          <p:cNvSpPr txBox="1"/>
          <p:nvPr/>
        </p:nvSpPr>
        <p:spPr>
          <a:xfrm>
            <a:off x="2657354" y="621612"/>
            <a:ext cx="4645200" cy="23052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chemeClr val="dk1"/>
              </a:buClr>
              <a:buSzPts val="900"/>
              <a:buFont typeface="Arial"/>
              <a:buNone/>
            </a:pPr>
            <a:r>
              <a:rPr b="1" lang="nl-NL" sz="2000">
                <a:solidFill>
                  <a:srgbClr val="B9E9F6"/>
                </a:solidFill>
                <a:latin typeface="Open Sans"/>
                <a:ea typeface="Open Sans"/>
                <a:cs typeface="Open Sans"/>
                <a:sym typeface="Open Sans"/>
              </a:rPr>
              <a:t>Collega's steunen en gesteund worden door collega's</a:t>
            </a:r>
            <a:r>
              <a:rPr lang="nl-NL" sz="2000">
                <a:solidFill>
                  <a:srgbClr val="B9E9F6"/>
                </a:solidFill>
                <a:latin typeface="Open Sans"/>
                <a:ea typeface="Open Sans"/>
                <a:cs typeface="Open Sans"/>
                <a:sym typeface="Open Sans"/>
              </a:rPr>
              <a:t> Bibliotheekmedewerkers cultiveren levenslang leren door diverse opleidingsmogelijkheden te bieden en wederzijdse ondersteuning binnen hun gemeenschap te stimuleren.</a:t>
            </a:r>
            <a:endParaRPr b="0" i="0" sz="2000" u="none" cap="none" strike="noStrike">
              <a:solidFill>
                <a:srgbClr val="B9E9F6"/>
              </a:solidFill>
              <a:latin typeface="Arial"/>
              <a:ea typeface="Arial"/>
              <a:cs typeface="Arial"/>
              <a:sym typeface="Arial"/>
            </a:endParaRPr>
          </a:p>
        </p:txBody>
      </p:sp>
      <p:sp>
        <p:nvSpPr>
          <p:cNvPr id="742" name="Google Shape;742;g2fdadb16fb5_1_100"/>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43" name="Google Shape;743;g2fdadb16fb5_1_10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44" name="Google Shape;744;g2fdadb16fb5_1_100"/>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cxnSp>
        <p:nvCxnSpPr>
          <p:cNvPr id="745" name="Google Shape;745;g2fdadb16fb5_1_100"/>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746" name="Google Shape;746;g2fdadb16fb5_1_10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747" name="Google Shape;747;g2fdadb16fb5_1_100"/>
          <p:cNvSpPr txBox="1"/>
          <p:nvPr/>
        </p:nvSpPr>
        <p:spPr>
          <a:xfrm>
            <a:off x="192050" y="1096950"/>
            <a:ext cx="2042700" cy="13545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nl-NL" sz="1900" u="none" cap="none" strike="noStrike">
                <a:solidFill>
                  <a:srgbClr val="004993"/>
                </a:solidFill>
                <a:latin typeface="Open Sans"/>
                <a:ea typeface="Open Sans"/>
                <a:cs typeface="Open Sans"/>
                <a:sym typeface="Open Sans"/>
              </a:rPr>
              <a:t>Voordelen van Open</a:t>
            </a:r>
            <a:r>
              <a:rPr b="1" lang="nl-NL" sz="1900">
                <a:solidFill>
                  <a:srgbClr val="004993"/>
                </a:solidFill>
                <a:latin typeface="Open Sans"/>
                <a:ea typeface="Open Sans"/>
                <a:cs typeface="Open Sans"/>
                <a:sym typeface="Open Sans"/>
              </a:rPr>
              <a:t> </a:t>
            </a:r>
            <a:r>
              <a:rPr b="1" i="0" lang="nl-NL" sz="1900" u="none" cap="none" strike="noStrike">
                <a:solidFill>
                  <a:srgbClr val="004993"/>
                </a:solidFill>
                <a:latin typeface="Open Sans"/>
                <a:ea typeface="Open Sans"/>
                <a:cs typeface="Open Sans"/>
                <a:sym typeface="Open Sans"/>
              </a:rPr>
              <a:t>Onderwijs voor</a:t>
            </a:r>
            <a:r>
              <a:rPr b="1" i="0" lang="nl-NL" sz="1900" u="none" cap="none" strike="noStrike">
                <a:solidFill>
                  <a:srgbClr val="FFFFFF"/>
                </a:solidFill>
                <a:latin typeface="Open Sans"/>
                <a:ea typeface="Open Sans"/>
                <a:cs typeface="Open Sans"/>
                <a:sym typeface="Open Sans"/>
              </a:rPr>
              <a:t> </a:t>
            </a:r>
            <a:r>
              <a:rPr b="1" lang="nl-NL" sz="1900">
                <a:solidFill>
                  <a:srgbClr val="FFDE59"/>
                </a:solidFill>
                <a:latin typeface="Open Sans"/>
                <a:ea typeface="Open Sans"/>
                <a:cs typeface="Open Sans"/>
                <a:sym typeface="Open Sans"/>
              </a:rPr>
              <a:t>bibliotheek- medewerkers</a:t>
            </a:r>
            <a:r>
              <a:rPr lang="nl-NL" sz="1900">
                <a:solidFill>
                  <a:srgbClr val="000000"/>
                </a:solidFill>
                <a:highlight>
                  <a:srgbClr val="93C47D"/>
                </a:highlight>
              </a:rPr>
              <a:t> </a:t>
            </a:r>
            <a:endParaRPr b="1" i="0" sz="1900" u="none" cap="none" strike="noStrike">
              <a:solidFill>
                <a:srgbClr val="45BEDF"/>
              </a:solidFill>
              <a:latin typeface="Open Sans"/>
              <a:ea typeface="Open Sans"/>
              <a:cs typeface="Open Sans"/>
              <a:sym typeface="Open Sans"/>
            </a:endParaRPr>
          </a:p>
        </p:txBody>
      </p:sp>
    </p:spTree>
  </p:cSld>
  <p:clrMapOvr>
    <a:masterClrMapping/>
  </p:clrMapOvr>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751" name="Shape 751"/>
        <p:cNvGrpSpPr/>
        <p:nvPr/>
      </p:nvGrpSpPr>
      <p:grpSpPr>
        <a:xfrm>
          <a:off x="0" y="0"/>
          <a:ext cx="0" cy="0"/>
          <a:chOff x="0" y="0"/>
          <a:chExt cx="0" cy="0"/>
        </a:xfrm>
      </p:grpSpPr>
      <p:sp>
        <p:nvSpPr>
          <p:cNvPr id="752" name="Google Shape;752;p53"/>
          <p:cNvSpPr txBox="1"/>
          <p:nvPr/>
        </p:nvSpPr>
        <p:spPr>
          <a:xfrm>
            <a:off x="3733157" y="340450"/>
            <a:ext cx="3303300" cy="12894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1" i="0" lang="nl-NL" sz="3700" u="none" cap="none" strike="noStrike">
                <a:solidFill>
                  <a:srgbClr val="004993"/>
                </a:solidFill>
                <a:latin typeface="Open Sans"/>
                <a:ea typeface="Open Sans"/>
                <a:cs typeface="Open Sans"/>
                <a:sym typeface="Open Sans"/>
              </a:rPr>
              <a:t>EEN ENOEL  </a:t>
            </a:r>
            <a:endParaRPr b="1" i="0" sz="3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3700"/>
              <a:buFont typeface="Arial"/>
              <a:buNone/>
            </a:pPr>
            <a:r>
              <a:rPr b="1" i="0" lang="nl-NL" sz="3700" u="none" cap="none" strike="noStrike">
                <a:solidFill>
                  <a:srgbClr val="004993"/>
                </a:solidFill>
                <a:latin typeface="Open Sans"/>
                <a:ea typeface="Open Sans"/>
                <a:cs typeface="Open Sans"/>
                <a:sym typeface="Open Sans"/>
              </a:rPr>
              <a:t>TOOLKIT </a:t>
            </a:r>
            <a:endParaRPr b="1" i="0" sz="3700" u="none" cap="none" strike="noStrike">
              <a:solidFill>
                <a:srgbClr val="004993"/>
              </a:solidFill>
              <a:latin typeface="Open Sans"/>
              <a:ea typeface="Open Sans"/>
              <a:cs typeface="Open Sans"/>
              <a:sym typeface="Open Sans"/>
            </a:endParaRPr>
          </a:p>
        </p:txBody>
      </p:sp>
      <p:sp>
        <p:nvSpPr>
          <p:cNvPr id="753" name="Google Shape;753;p53"/>
          <p:cNvSpPr/>
          <p:nvPr/>
        </p:nvSpPr>
        <p:spPr>
          <a:xfrm>
            <a:off x="-6924" y="3503850"/>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754" name="Google Shape;754;p53"/>
          <p:cNvPicPr preferRelativeResize="0"/>
          <p:nvPr/>
        </p:nvPicPr>
        <p:blipFill rotWithShape="1">
          <a:blip r:embed="rId3">
            <a:alphaModFix/>
          </a:blip>
          <a:srcRect b="0" l="0" r="0" t="0"/>
          <a:stretch/>
        </p:blipFill>
        <p:spPr>
          <a:xfrm>
            <a:off x="1328400" y="431675"/>
            <a:ext cx="2053626" cy="1559049"/>
          </a:xfrm>
          <a:prstGeom prst="rect">
            <a:avLst/>
          </a:prstGeom>
          <a:noFill/>
          <a:ln>
            <a:noFill/>
          </a:ln>
        </p:spPr>
      </p:pic>
      <p:sp>
        <p:nvSpPr>
          <p:cNvPr id="755" name="Google Shape;755;p53"/>
          <p:cNvSpPr txBox="1"/>
          <p:nvPr/>
        </p:nvSpPr>
        <p:spPr>
          <a:xfrm>
            <a:off x="1683675" y="549125"/>
            <a:ext cx="31458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nl-NL" sz="3200" u="none" cap="none" strike="noStrike">
                <a:solidFill>
                  <a:schemeClr val="lt1"/>
                </a:solidFill>
                <a:latin typeface="Open Sans"/>
                <a:ea typeface="Open Sans"/>
                <a:cs typeface="Open Sans"/>
                <a:sym typeface="Open Sans"/>
              </a:rPr>
              <a:t>OER</a:t>
            </a:r>
            <a:endParaRPr b="1" i="0" sz="32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nl-NL" sz="2300" u="none" cap="none" strike="noStrike">
                <a:solidFill>
                  <a:schemeClr val="lt1"/>
                </a:solidFill>
                <a:latin typeface="Open Sans"/>
                <a:ea typeface="Open Sans"/>
                <a:cs typeface="Open Sans"/>
                <a:sym typeface="Open Sans"/>
              </a:rPr>
              <a:t>BASIS</a:t>
            </a:r>
            <a:endParaRPr b="0" i="0" sz="2300" u="none" cap="none" strike="noStrike">
              <a:solidFill>
                <a:schemeClr val="lt1"/>
              </a:solidFill>
              <a:latin typeface="Open Sans"/>
              <a:ea typeface="Open Sans"/>
              <a:cs typeface="Open Sans"/>
              <a:sym typeface="Open Sans"/>
            </a:endParaRPr>
          </a:p>
        </p:txBody>
      </p:sp>
      <p:cxnSp>
        <p:nvCxnSpPr>
          <p:cNvPr id="756" name="Google Shape;756;p53"/>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757" name="Google Shape;757;p53"/>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pic>
        <p:nvPicPr>
          <p:cNvPr id="758" name="Google Shape;758;p53"/>
          <p:cNvPicPr preferRelativeResize="0"/>
          <p:nvPr/>
        </p:nvPicPr>
        <p:blipFill rotWithShape="1">
          <a:blip r:embed="rId5">
            <a:alphaModFix/>
          </a:blip>
          <a:srcRect b="0" l="0" r="0" t="0"/>
          <a:stretch/>
        </p:blipFill>
        <p:spPr>
          <a:xfrm>
            <a:off x="6332275" y="3583485"/>
            <a:ext cx="1146766" cy="334325"/>
          </a:xfrm>
          <a:prstGeom prst="rect">
            <a:avLst/>
          </a:prstGeom>
          <a:noFill/>
          <a:ln>
            <a:noFill/>
          </a:ln>
        </p:spPr>
      </p:pic>
      <p:pic>
        <p:nvPicPr>
          <p:cNvPr id="759" name="Google Shape;759;p53"/>
          <p:cNvPicPr preferRelativeResize="0"/>
          <p:nvPr/>
        </p:nvPicPr>
        <p:blipFill rotWithShape="1">
          <a:blip r:embed="rId6">
            <a:alphaModFix/>
          </a:blip>
          <a:srcRect b="0" l="0" r="0" t="0"/>
          <a:stretch/>
        </p:blipFill>
        <p:spPr>
          <a:xfrm>
            <a:off x="5663175" y="3575413"/>
            <a:ext cx="594365" cy="334325"/>
          </a:xfrm>
          <a:prstGeom prst="rect">
            <a:avLst/>
          </a:prstGeom>
          <a:noFill/>
          <a:ln>
            <a:noFill/>
          </a:ln>
        </p:spPr>
      </p:pic>
      <p:sp>
        <p:nvSpPr>
          <p:cNvPr id="760" name="Google Shape;760;p53"/>
          <p:cNvSpPr txBox="1"/>
          <p:nvPr/>
        </p:nvSpPr>
        <p:spPr>
          <a:xfrm>
            <a:off x="1123825" y="2172375"/>
            <a:ext cx="5912700" cy="1169700"/>
          </a:xfrm>
          <a:prstGeom prst="rect">
            <a:avLst/>
          </a:prstGeom>
          <a:noFill/>
          <a:ln>
            <a:noFill/>
          </a:ln>
        </p:spPr>
        <p:txBody>
          <a:bodyPr anchorCtr="0" anchor="t" bIns="91425" lIns="91425" spcFirstLastPara="1" rIns="91425" wrap="square" tIns="91425">
            <a:spAutoFit/>
          </a:bodyPr>
          <a:lstStyle/>
          <a:p>
            <a:pPr indent="0" lvl="0" marL="0" marR="0" rtl="0" algn="ctr">
              <a:lnSpc>
                <a:spcPct val="115000"/>
              </a:lnSpc>
              <a:spcBef>
                <a:spcPts val="1200"/>
              </a:spcBef>
              <a:spcAft>
                <a:spcPts val="0"/>
              </a:spcAft>
              <a:buClr>
                <a:srgbClr val="000000"/>
              </a:buClr>
              <a:buSzPts val="900"/>
              <a:buFont typeface="Arial"/>
              <a:buNone/>
            </a:pPr>
            <a:r>
              <a:rPr b="0" i="0" lang="nl-NL" sz="800" u="none" cap="none" strike="noStrike">
                <a:solidFill>
                  <a:srgbClr val="000000"/>
                </a:solidFill>
                <a:latin typeface="Open Sans"/>
                <a:ea typeface="Open Sans"/>
                <a:cs typeface="Open Sans"/>
                <a:sym typeface="Open Sans"/>
              </a:rPr>
              <a:t>“Dutch_</a:t>
            </a:r>
            <a:r>
              <a:rPr b="0" i="0" lang="nl-NL" sz="800" u="none" cap="none" strike="noStrike">
                <a:solidFill>
                  <a:schemeClr val="dk1"/>
                </a:solidFill>
                <a:latin typeface="Open Sans"/>
                <a:ea typeface="Open Sans"/>
                <a:cs typeface="Open Sans"/>
                <a:sym typeface="Open Sans"/>
              </a:rPr>
              <a:t>OE Benefits - ENOEL Toolkit</a:t>
            </a:r>
            <a:r>
              <a:rPr b="0" i="0" lang="nl-NL" sz="800" u="none" cap="none" strike="noStrike">
                <a:solidFill>
                  <a:srgbClr val="000000"/>
                </a:solidFill>
                <a:latin typeface="Open Sans"/>
                <a:ea typeface="Open Sans"/>
                <a:cs typeface="Open Sans"/>
                <a:sym typeface="Open Sans"/>
              </a:rPr>
              <a:t>” is an adaptation of “An ENOEL Toolkit” (version 4) published as of </a:t>
            </a:r>
            <a:r>
              <a:rPr lang="nl-NL" sz="800">
                <a:latin typeface="Open Sans"/>
                <a:ea typeface="Open Sans"/>
                <a:cs typeface="Open Sans"/>
                <a:sym typeface="Open Sans"/>
              </a:rPr>
              <a:t>September 2024 </a:t>
            </a:r>
            <a:r>
              <a:rPr b="0" i="0" lang="nl-NL" sz="800" u="sng" cap="none" strike="noStrike">
                <a:solidFill>
                  <a:schemeClr val="hlink"/>
                </a:solidFill>
                <a:latin typeface="Open Sans"/>
                <a:ea typeface="Open Sans"/>
                <a:cs typeface="Open Sans"/>
                <a:sym typeface="Open Sans"/>
                <a:hlinkClick r:id="rId7"/>
              </a:rPr>
              <a:t> </a:t>
            </a:r>
            <a:r>
              <a:rPr b="0" i="0" lang="nl-NL" sz="800" u="sng" cap="none" strike="noStrike">
                <a:solidFill>
                  <a:srgbClr val="004993"/>
                </a:solidFill>
                <a:latin typeface="Open Sans"/>
                <a:ea typeface="Open Sans"/>
                <a:cs typeface="Open Sans"/>
                <a:sym typeface="Open Sans"/>
                <a:hlinkClick r:id="rId8">
                  <a:extLst>
                    <a:ext uri="{A12FA001-AC4F-418D-AE19-62706E023703}">
                      <ahyp:hlinkClr val="tx"/>
                    </a:ext>
                  </a:extLst>
                </a:hlinkClick>
              </a:rPr>
              <a:t>here</a:t>
            </a:r>
            <a:r>
              <a:rPr b="0" i="0" lang="nl-NL" sz="800" u="none" cap="none" strike="noStrike">
                <a:solidFill>
                  <a:srgbClr val="000000"/>
                </a:solidFill>
                <a:latin typeface="Open Sans"/>
                <a:ea typeface="Open Sans"/>
                <a:cs typeface="Open Sans"/>
                <a:sym typeface="Open Sans"/>
              </a:rPr>
              <a:t> (the “Original Work”), licensed by</a:t>
            </a:r>
            <a:r>
              <a:rPr b="0" i="0" lang="nl-NL" sz="800" u="sng" cap="none" strike="noStrike">
                <a:solidFill>
                  <a:srgbClr val="000000"/>
                </a:solidFill>
                <a:latin typeface="Open Sans"/>
                <a:ea typeface="Open Sans"/>
                <a:cs typeface="Open Sans"/>
                <a:sym typeface="Open Sans"/>
                <a:hlinkClick r:id="rId9">
                  <a:extLst>
                    <a:ext uri="{A12FA001-AC4F-418D-AE19-62706E023703}">
                      <ahyp:hlinkClr val="tx"/>
                    </a:ext>
                  </a:extLst>
                </a:hlinkClick>
              </a:rPr>
              <a:t> </a:t>
            </a:r>
            <a:r>
              <a:rPr b="0" i="0" lang="nl-NL" sz="800" u="sng" cap="none" strike="noStrike">
                <a:solidFill>
                  <a:srgbClr val="1155CC"/>
                </a:solidFill>
                <a:latin typeface="Open Sans"/>
                <a:ea typeface="Open Sans"/>
                <a:cs typeface="Open Sans"/>
                <a:sym typeface="Open Sans"/>
                <a:hlinkClick r:id="rId10">
                  <a:extLst>
                    <a:ext uri="{A12FA001-AC4F-418D-AE19-62706E023703}">
                      <ahyp:hlinkClr val="tx"/>
                    </a:ext>
                  </a:extLst>
                </a:hlinkClick>
              </a:rPr>
              <a:t>SPARC Europe</a:t>
            </a:r>
            <a:r>
              <a:rPr b="0" i="0" lang="nl-NL" sz="800" u="none" cap="none" strike="noStrike">
                <a:solidFill>
                  <a:srgbClr val="000000"/>
                </a:solidFill>
                <a:latin typeface="Open Sans"/>
                <a:ea typeface="Open Sans"/>
                <a:cs typeface="Open Sans"/>
                <a:sym typeface="Open Sans"/>
              </a:rPr>
              <a:t> (curated by</a:t>
            </a:r>
            <a:r>
              <a:rPr b="0" i="0" lang="nl-NL" sz="800" u="none" cap="none" strike="noStrike">
                <a:solidFill>
                  <a:srgbClr val="000000"/>
                </a:solidFill>
                <a:uFill>
                  <a:noFill/>
                </a:uFill>
                <a:latin typeface="Open Sans"/>
                <a:ea typeface="Open Sans"/>
                <a:cs typeface="Open Sans"/>
                <a:sym typeface="Open Sans"/>
                <a:hlinkClick r:id="rId11">
                  <a:extLst>
                    <a:ext uri="{A12FA001-AC4F-418D-AE19-62706E023703}">
                      <ahyp:hlinkClr val="tx"/>
                    </a:ext>
                  </a:extLst>
                </a:hlinkClick>
              </a:rPr>
              <a:t> </a:t>
            </a:r>
            <a:r>
              <a:rPr b="0" i="0" lang="nl-NL" sz="800" u="sng" cap="none" strike="noStrike">
                <a:solidFill>
                  <a:srgbClr val="2A6496"/>
                </a:solidFill>
                <a:latin typeface="Open Sans"/>
                <a:ea typeface="Open Sans"/>
                <a:cs typeface="Open Sans"/>
                <a:sym typeface="Open Sans"/>
                <a:hlinkClick r:id="rId12">
                  <a:extLst>
                    <a:ext uri="{A12FA001-AC4F-418D-AE19-62706E023703}">
                      <ahyp:hlinkClr val="tx"/>
                    </a:ext>
                  </a:extLst>
                </a:hlinkClick>
              </a:rPr>
              <a:t>The European Network of Open Education Librarians</a:t>
            </a:r>
            <a:r>
              <a:rPr b="0" i="0" lang="nl-NL" sz="800" u="none" cap="none" strike="noStrike">
                <a:solidFill>
                  <a:srgbClr val="333333"/>
                </a:solidFill>
                <a:latin typeface="Open Sans"/>
                <a:ea typeface="Open Sans"/>
                <a:cs typeface="Open Sans"/>
                <a:sym typeface="Open Sans"/>
              </a:rPr>
              <a:t>) </a:t>
            </a:r>
            <a:r>
              <a:rPr b="0" i="0" lang="nl-NL" sz="800" u="none" cap="none" strike="noStrike">
                <a:solidFill>
                  <a:srgbClr val="000000"/>
                </a:solidFill>
                <a:latin typeface="Open Sans"/>
                <a:ea typeface="Open Sans"/>
                <a:cs typeface="Open Sans"/>
                <a:sym typeface="Open Sans"/>
              </a:rPr>
              <a:t>under a</a:t>
            </a:r>
            <a:r>
              <a:rPr b="0" i="0" lang="nl-NL" sz="800" u="none" cap="none" strike="noStrike">
                <a:solidFill>
                  <a:srgbClr val="000000"/>
                </a:solidFill>
                <a:uFill>
                  <a:noFill/>
                </a:uFill>
                <a:latin typeface="Open Sans"/>
                <a:ea typeface="Open Sans"/>
                <a:cs typeface="Open Sans"/>
                <a:sym typeface="Open Sans"/>
                <a:hlinkClick r:id="rId13">
                  <a:extLst>
                    <a:ext uri="{A12FA001-AC4F-418D-AE19-62706E023703}">
                      <ahyp:hlinkClr val="tx"/>
                    </a:ext>
                  </a:extLst>
                </a:hlinkClick>
              </a:rPr>
              <a:t> </a:t>
            </a:r>
            <a:r>
              <a:rPr b="0" i="0" lang="nl-NL" sz="800" u="sng" cap="none" strike="noStrike">
                <a:solidFill>
                  <a:srgbClr val="1155CC"/>
                </a:solidFill>
                <a:latin typeface="Open Sans"/>
                <a:ea typeface="Open Sans"/>
                <a:cs typeface="Open Sans"/>
                <a:sym typeface="Open Sans"/>
                <a:hlinkClick r:id="rId14">
                  <a:extLst>
                    <a:ext uri="{A12FA001-AC4F-418D-AE19-62706E023703}">
                      <ahyp:hlinkClr val="tx"/>
                    </a:ext>
                  </a:extLst>
                </a:hlinkClick>
              </a:rPr>
              <a:t>Creative Commons Attribution 4.0 International License</a:t>
            </a:r>
            <a:r>
              <a:rPr b="0" i="0" lang="nl-NL" sz="800" u="none" cap="none" strike="noStrike">
                <a:solidFill>
                  <a:srgbClr val="000000"/>
                </a:solidFill>
                <a:latin typeface="Open Sans"/>
                <a:ea typeface="Open Sans"/>
                <a:cs typeface="Open Sans"/>
                <a:sym typeface="Open Sans"/>
              </a:rPr>
              <a:t>. This adaptation is made and published by SPARC EUROPE (the “Adapter”) under a</a:t>
            </a:r>
            <a:r>
              <a:rPr b="0" i="0" lang="nl-NL" sz="800" u="none" cap="none" strike="noStrike">
                <a:solidFill>
                  <a:srgbClr val="000000"/>
                </a:solidFill>
                <a:uFill>
                  <a:noFill/>
                </a:uFill>
                <a:latin typeface="Open Sans"/>
                <a:ea typeface="Open Sans"/>
                <a:cs typeface="Open Sans"/>
                <a:sym typeface="Open Sans"/>
                <a:hlinkClick r:id="rId15">
                  <a:extLst>
                    <a:ext uri="{A12FA001-AC4F-418D-AE19-62706E023703}">
                      <ahyp:hlinkClr val="tx"/>
                    </a:ext>
                  </a:extLst>
                </a:hlinkClick>
              </a:rPr>
              <a:t> </a:t>
            </a:r>
            <a:r>
              <a:rPr b="0" i="0" lang="nl-NL" sz="800" u="sng" cap="none" strike="noStrike">
                <a:solidFill>
                  <a:srgbClr val="1155CC"/>
                </a:solidFill>
                <a:latin typeface="Open Sans"/>
                <a:ea typeface="Open Sans"/>
                <a:cs typeface="Open Sans"/>
                <a:sym typeface="Open Sans"/>
                <a:hlinkClick r:id="rId16">
                  <a:extLst>
                    <a:ext uri="{A12FA001-AC4F-418D-AE19-62706E023703}">
                      <ahyp:hlinkClr val="tx"/>
                    </a:ext>
                  </a:extLst>
                </a:hlinkClick>
              </a:rPr>
              <a:t>Creative Commons Attribution 4.0 International License</a:t>
            </a:r>
            <a:r>
              <a:rPr b="0" i="0" lang="nl-NL" sz="800" u="none" cap="none" strike="noStrike">
                <a:solidFill>
                  <a:srgbClr val="000000"/>
                </a:solidFill>
                <a:latin typeface="Open Sans"/>
                <a:ea typeface="Open Sans"/>
                <a:cs typeface="Open Sans"/>
                <a:sym typeface="Open Sans"/>
              </a:rPr>
              <a:t>. The Adapter modified the Original Work in the following respects: translated the materials from English to Dutch.”</a:t>
            </a:r>
            <a:endParaRPr b="0" i="0" sz="800" u="none" cap="none" strike="noStrike">
              <a:solidFill>
                <a:srgbClr val="000000"/>
              </a:solidFill>
              <a:latin typeface="Open Sans"/>
              <a:ea typeface="Open Sans"/>
              <a:cs typeface="Open Sans"/>
              <a:sym typeface="Open Sans"/>
            </a:endParaRPr>
          </a:p>
          <a:p>
            <a:pPr indent="0" lvl="0" marL="0" marR="0" rtl="0" algn="ctr">
              <a:lnSpc>
                <a:spcPct val="115000"/>
              </a:lnSpc>
              <a:spcBef>
                <a:spcPts val="1200"/>
              </a:spcBef>
              <a:spcAft>
                <a:spcPts val="800"/>
              </a:spcAft>
              <a:buClr>
                <a:srgbClr val="000000"/>
              </a:buClr>
              <a:buSzPts val="800"/>
              <a:buFont typeface="Arial"/>
              <a:buNone/>
            </a:pPr>
            <a:r>
              <a:rPr b="0" i="0" lang="nl-NL" sz="800" u="none" cap="none" strike="noStrike">
                <a:solidFill>
                  <a:srgbClr val="000000"/>
                </a:solidFill>
                <a:latin typeface="Open Sans"/>
                <a:ea typeface="Open Sans"/>
                <a:cs typeface="Open Sans"/>
                <a:sym typeface="Open Sans"/>
              </a:rPr>
              <a:t>Special thanks to</a:t>
            </a:r>
            <a:r>
              <a:rPr lang="nl-NL" sz="800">
                <a:latin typeface="Open Sans"/>
                <a:ea typeface="Open Sans"/>
                <a:cs typeface="Open Sans"/>
                <a:sym typeface="Open Sans"/>
              </a:rPr>
              <a:t> Frederic Vandoolaeghe, Monique Schoutsen and Jeroen Bos for</a:t>
            </a:r>
            <a:r>
              <a:rPr b="0" i="0" lang="nl-NL" sz="800" u="none" cap="none" strike="noStrike">
                <a:solidFill>
                  <a:srgbClr val="000000"/>
                </a:solidFill>
                <a:latin typeface="Open Sans"/>
                <a:ea typeface="Open Sans"/>
                <a:cs typeface="Open Sans"/>
                <a:sym typeface="Open Sans"/>
              </a:rPr>
              <a:t> the Dutch translation.</a:t>
            </a:r>
            <a:endParaRPr b="0" i="0" sz="800" u="none" cap="none" strike="noStrike">
              <a:solidFill>
                <a:srgbClr val="000000"/>
              </a:solidFill>
              <a:latin typeface="Open Sans"/>
              <a:ea typeface="Open Sans"/>
              <a:cs typeface="Open Sans"/>
              <a:sym typeface="Open Sans"/>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18" name="Shape 118"/>
        <p:cNvGrpSpPr/>
        <p:nvPr/>
      </p:nvGrpSpPr>
      <p:grpSpPr>
        <a:xfrm>
          <a:off x="0" y="0"/>
          <a:ext cx="0" cy="0"/>
          <a:chOff x="0" y="0"/>
          <a:chExt cx="0" cy="0"/>
        </a:xfrm>
      </p:grpSpPr>
      <p:sp>
        <p:nvSpPr>
          <p:cNvPr id="119" name="Google Shape;119;p7"/>
          <p:cNvSpPr txBox="1"/>
          <p:nvPr/>
        </p:nvSpPr>
        <p:spPr>
          <a:xfrm>
            <a:off x="3410942" y="633459"/>
            <a:ext cx="3999000" cy="24282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1" i="0" lang="nl-NL" sz="3700" u="none" cap="none" strike="noStrike">
                <a:solidFill>
                  <a:srgbClr val="004993"/>
                </a:solidFill>
                <a:latin typeface="Open Sans"/>
                <a:ea typeface="Open Sans"/>
                <a:cs typeface="Open Sans"/>
                <a:sym typeface="Open Sans"/>
              </a:rPr>
              <a:t>OER </a:t>
            </a:r>
            <a:endParaRPr b="1" i="0" sz="3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3700"/>
              <a:buFont typeface="Arial"/>
              <a:buNone/>
            </a:pPr>
            <a:r>
              <a:rPr b="1" i="0" lang="nl-NL" sz="3700" u="none" cap="none" strike="noStrike">
                <a:solidFill>
                  <a:srgbClr val="004993"/>
                </a:solidFill>
                <a:latin typeface="Open Sans"/>
                <a:ea typeface="Open Sans"/>
                <a:cs typeface="Open Sans"/>
                <a:sym typeface="Open Sans"/>
              </a:rPr>
              <a:t>zouden toegankelijk moeten zijn</a:t>
            </a:r>
            <a:endParaRPr b="1" i="0" sz="3700" u="none" cap="none" strike="noStrike">
              <a:solidFill>
                <a:srgbClr val="004993"/>
              </a:solidFill>
              <a:latin typeface="Open Sans"/>
              <a:ea typeface="Open Sans"/>
              <a:cs typeface="Open Sans"/>
              <a:sym typeface="Open Sans"/>
            </a:endParaRPr>
          </a:p>
        </p:txBody>
      </p:sp>
      <p:sp>
        <p:nvSpPr>
          <p:cNvPr id="120" name="Google Shape;120;p7"/>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121" name="Google Shape;121;p7"/>
          <p:cNvPicPr preferRelativeResize="0"/>
          <p:nvPr/>
        </p:nvPicPr>
        <p:blipFill rotWithShape="1">
          <a:blip r:embed="rId3">
            <a:alphaModFix/>
          </a:blip>
          <a:srcRect b="0" l="0" r="0" t="0"/>
          <a:stretch/>
        </p:blipFill>
        <p:spPr>
          <a:xfrm>
            <a:off x="758900" y="1067800"/>
            <a:ext cx="2053626" cy="1559049"/>
          </a:xfrm>
          <a:prstGeom prst="rect">
            <a:avLst/>
          </a:prstGeom>
          <a:noFill/>
          <a:ln>
            <a:noFill/>
          </a:ln>
        </p:spPr>
      </p:pic>
      <p:sp>
        <p:nvSpPr>
          <p:cNvPr id="122" name="Google Shape;122;p7"/>
          <p:cNvSpPr txBox="1"/>
          <p:nvPr/>
        </p:nvSpPr>
        <p:spPr>
          <a:xfrm>
            <a:off x="1157425" y="1231650"/>
            <a:ext cx="31458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nl-NL" sz="3200" u="none" cap="none" strike="noStrike">
                <a:solidFill>
                  <a:schemeClr val="lt1"/>
                </a:solidFill>
                <a:latin typeface="Open Sans"/>
                <a:ea typeface="Open Sans"/>
                <a:cs typeface="Open Sans"/>
                <a:sym typeface="Open Sans"/>
              </a:rPr>
              <a:t>OER</a:t>
            </a:r>
            <a:endParaRPr b="1" i="0" sz="32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nl-NL" sz="2300" u="none" cap="none" strike="noStrike">
                <a:solidFill>
                  <a:schemeClr val="lt1"/>
                </a:solidFill>
                <a:latin typeface="Open Sans"/>
                <a:ea typeface="Open Sans"/>
                <a:cs typeface="Open Sans"/>
                <a:sym typeface="Open Sans"/>
              </a:rPr>
              <a:t>BASIS</a:t>
            </a:r>
            <a:endParaRPr b="0" i="0" sz="2300" u="none" cap="none" strike="noStrike">
              <a:solidFill>
                <a:schemeClr val="lt1"/>
              </a:solidFill>
              <a:latin typeface="Open Sans"/>
              <a:ea typeface="Open Sans"/>
              <a:cs typeface="Open Sans"/>
              <a:sym typeface="Open Sans"/>
            </a:endParaRPr>
          </a:p>
        </p:txBody>
      </p:sp>
      <p:cxnSp>
        <p:nvCxnSpPr>
          <p:cNvPr id="123" name="Google Shape;123;p7"/>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124" name="Google Shape;124;p7"/>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28" name="Shape 128"/>
        <p:cNvGrpSpPr/>
        <p:nvPr/>
      </p:nvGrpSpPr>
      <p:grpSpPr>
        <a:xfrm>
          <a:off x="0" y="0"/>
          <a:ext cx="0" cy="0"/>
          <a:chOff x="0" y="0"/>
          <a:chExt cx="0" cy="0"/>
        </a:xfrm>
      </p:grpSpPr>
      <p:sp>
        <p:nvSpPr>
          <p:cNvPr id="129" name="Google Shape;129;p8"/>
          <p:cNvSpPr txBox="1"/>
          <p:nvPr/>
        </p:nvSpPr>
        <p:spPr>
          <a:xfrm>
            <a:off x="3392629" y="348763"/>
            <a:ext cx="3999000" cy="29979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1" i="0" lang="nl-NL" sz="3700" u="none" cap="none" strike="noStrike">
                <a:solidFill>
                  <a:srgbClr val="004993"/>
                </a:solidFill>
                <a:latin typeface="Open Sans"/>
                <a:ea typeface="Open Sans"/>
                <a:cs typeface="Open Sans"/>
                <a:sym typeface="Open Sans"/>
              </a:rPr>
              <a:t>OER </a:t>
            </a:r>
            <a:endParaRPr b="1" i="0" sz="3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3700"/>
              <a:buFont typeface="Arial"/>
              <a:buNone/>
            </a:pPr>
            <a:r>
              <a:rPr b="1" i="0" lang="nl-NL" sz="3700" u="none" cap="none" strike="noStrike">
                <a:solidFill>
                  <a:srgbClr val="004993"/>
                </a:solidFill>
                <a:latin typeface="Open Sans"/>
                <a:ea typeface="Open Sans"/>
                <a:cs typeface="Open Sans"/>
                <a:sym typeface="Open Sans"/>
              </a:rPr>
              <a:t>zouden hergebruikt moeten kunnen worden</a:t>
            </a:r>
            <a:endParaRPr b="1" i="0" sz="3700" u="none" cap="none" strike="noStrike">
              <a:solidFill>
                <a:srgbClr val="004993"/>
              </a:solidFill>
              <a:latin typeface="Open Sans"/>
              <a:ea typeface="Open Sans"/>
              <a:cs typeface="Open Sans"/>
              <a:sym typeface="Open Sans"/>
            </a:endParaRPr>
          </a:p>
        </p:txBody>
      </p:sp>
      <p:sp>
        <p:nvSpPr>
          <p:cNvPr id="130" name="Google Shape;130;p8"/>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131" name="Google Shape;131;p8"/>
          <p:cNvPicPr preferRelativeResize="0"/>
          <p:nvPr/>
        </p:nvPicPr>
        <p:blipFill rotWithShape="1">
          <a:blip r:embed="rId3">
            <a:alphaModFix/>
          </a:blip>
          <a:srcRect b="0" l="0" r="0" t="0"/>
          <a:stretch/>
        </p:blipFill>
        <p:spPr>
          <a:xfrm>
            <a:off x="758900" y="1067800"/>
            <a:ext cx="2053626" cy="1559049"/>
          </a:xfrm>
          <a:prstGeom prst="rect">
            <a:avLst/>
          </a:prstGeom>
          <a:noFill/>
          <a:ln>
            <a:noFill/>
          </a:ln>
        </p:spPr>
      </p:pic>
      <p:sp>
        <p:nvSpPr>
          <p:cNvPr id="132" name="Google Shape;132;p8"/>
          <p:cNvSpPr txBox="1"/>
          <p:nvPr/>
        </p:nvSpPr>
        <p:spPr>
          <a:xfrm>
            <a:off x="1157425" y="1231650"/>
            <a:ext cx="31458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nl-NL" sz="3200" u="none" cap="none" strike="noStrike">
                <a:solidFill>
                  <a:schemeClr val="lt1"/>
                </a:solidFill>
                <a:latin typeface="Open Sans"/>
                <a:ea typeface="Open Sans"/>
                <a:cs typeface="Open Sans"/>
                <a:sym typeface="Open Sans"/>
              </a:rPr>
              <a:t>OER</a:t>
            </a:r>
            <a:endParaRPr b="1" i="0" sz="32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nl-NL" sz="2300" u="none" cap="none" strike="noStrike">
                <a:solidFill>
                  <a:schemeClr val="lt1"/>
                </a:solidFill>
                <a:latin typeface="Open Sans"/>
                <a:ea typeface="Open Sans"/>
                <a:cs typeface="Open Sans"/>
                <a:sym typeface="Open Sans"/>
              </a:rPr>
              <a:t>BASIS</a:t>
            </a:r>
            <a:endParaRPr b="0" i="0" sz="2300" u="none" cap="none" strike="noStrike">
              <a:solidFill>
                <a:schemeClr val="lt1"/>
              </a:solidFill>
              <a:latin typeface="Open Sans"/>
              <a:ea typeface="Open Sans"/>
              <a:cs typeface="Open Sans"/>
              <a:sym typeface="Open Sans"/>
            </a:endParaRPr>
          </a:p>
        </p:txBody>
      </p:sp>
      <p:cxnSp>
        <p:nvCxnSpPr>
          <p:cNvPr id="133" name="Google Shape;133;p8"/>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134" name="Google Shape;134;p8"/>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38" name="Shape 138"/>
        <p:cNvGrpSpPr/>
        <p:nvPr/>
      </p:nvGrpSpPr>
      <p:grpSpPr>
        <a:xfrm>
          <a:off x="0" y="0"/>
          <a:ext cx="0" cy="0"/>
          <a:chOff x="0" y="0"/>
          <a:chExt cx="0" cy="0"/>
        </a:xfrm>
      </p:grpSpPr>
      <p:sp>
        <p:nvSpPr>
          <p:cNvPr id="139" name="Google Shape;139;p9"/>
          <p:cNvSpPr txBox="1"/>
          <p:nvPr/>
        </p:nvSpPr>
        <p:spPr>
          <a:xfrm>
            <a:off x="1944775" y="472025"/>
            <a:ext cx="5216100" cy="5505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1" i="0" lang="nl-NL" sz="2600" u="none" cap="none" strike="noStrike">
                <a:solidFill>
                  <a:srgbClr val="004993"/>
                </a:solidFill>
                <a:latin typeface="Open Sans"/>
                <a:ea typeface="Open Sans"/>
                <a:cs typeface="Open Sans"/>
                <a:sym typeface="Open Sans"/>
              </a:rPr>
              <a:t>Wat zijn open licenties?</a:t>
            </a:r>
            <a:endParaRPr b="1" i="0" sz="2600" u="none" cap="none" strike="noStrike">
              <a:solidFill>
                <a:srgbClr val="004993"/>
              </a:solidFill>
              <a:latin typeface="Open Sans"/>
              <a:ea typeface="Open Sans"/>
              <a:cs typeface="Open Sans"/>
              <a:sym typeface="Open Sans"/>
            </a:endParaRPr>
          </a:p>
        </p:txBody>
      </p:sp>
      <p:sp>
        <p:nvSpPr>
          <p:cNvPr id="140" name="Google Shape;140;p9"/>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141" name="Google Shape;141;p9"/>
          <p:cNvSpPr txBox="1"/>
          <p:nvPr/>
        </p:nvSpPr>
        <p:spPr>
          <a:xfrm>
            <a:off x="1944775" y="1365513"/>
            <a:ext cx="5106600" cy="1873751"/>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chemeClr val="dk1"/>
              </a:buClr>
              <a:buSzPts val="900"/>
              <a:buFont typeface="Arial"/>
              <a:buNone/>
            </a:pPr>
            <a:r>
              <a:rPr b="0" i="0" lang="nl-NL" sz="1600" u="none" cap="none" strike="noStrike">
                <a:solidFill>
                  <a:srgbClr val="004993"/>
                </a:solidFill>
                <a:latin typeface="Open Sans"/>
                <a:ea typeface="Open Sans"/>
                <a:cs typeface="Open Sans"/>
                <a:sym typeface="Open Sans"/>
              </a:rPr>
              <a:t>“Open licenties respecteren het intellectuele eigendomsrecht van de eigenaar van de auteursrechten en geven toestemming om de gemeenschap de rechten voor toegang, hergebruik, herbestemming, aanpassen en verspreiding te verschaffen.”</a:t>
            </a:r>
            <a:endParaRPr b="0" i="0" sz="16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100"/>
              <a:buFont typeface="Arial"/>
              <a:buNone/>
            </a:pPr>
            <a:r>
              <a:t/>
            </a:r>
            <a:endParaRPr b="0" i="0" sz="1600" u="none" cap="none" strike="noStrike">
              <a:solidFill>
                <a:srgbClr val="000000"/>
              </a:solidFill>
              <a:latin typeface="Arial"/>
              <a:ea typeface="Arial"/>
              <a:cs typeface="Arial"/>
              <a:sym typeface="Arial"/>
            </a:endParaRPr>
          </a:p>
        </p:txBody>
      </p:sp>
      <p:sp>
        <p:nvSpPr>
          <p:cNvPr id="142" name="Google Shape;142;p9"/>
          <p:cNvSpPr txBox="1"/>
          <p:nvPr/>
        </p:nvSpPr>
        <p:spPr>
          <a:xfrm>
            <a:off x="1908000" y="3019950"/>
            <a:ext cx="6810300" cy="3195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1100"/>
              <a:buFont typeface="Arial"/>
              <a:buNone/>
            </a:pPr>
            <a:r>
              <a:rPr b="1" i="0" lang="nl-NL" sz="1100" u="none" cap="none" strike="noStrike">
                <a:solidFill>
                  <a:srgbClr val="45BEDF"/>
                </a:solidFill>
                <a:latin typeface="Open Sans"/>
                <a:ea typeface="Open Sans"/>
                <a:cs typeface="Open Sans"/>
                <a:sym typeface="Open Sans"/>
              </a:rPr>
              <a:t>Uit de UNESCO Aanbeveling Open Leermaterialen</a:t>
            </a:r>
            <a:endParaRPr b="1" i="0" sz="1400" u="none" cap="none" strike="noStrike">
              <a:solidFill>
                <a:srgbClr val="000000"/>
              </a:solidFill>
              <a:latin typeface="Open Sans"/>
              <a:ea typeface="Open Sans"/>
              <a:cs typeface="Open Sans"/>
              <a:sym typeface="Open Sans"/>
            </a:endParaRPr>
          </a:p>
        </p:txBody>
      </p:sp>
      <p:sp>
        <p:nvSpPr>
          <p:cNvPr id="143" name="Google Shape;143;p9"/>
          <p:cNvSpPr txBox="1"/>
          <p:nvPr/>
        </p:nvSpPr>
        <p:spPr>
          <a:xfrm>
            <a:off x="1908000" y="3176050"/>
            <a:ext cx="2752200" cy="3348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1200"/>
              <a:buFont typeface="Arial"/>
              <a:buNone/>
            </a:pPr>
            <a:r>
              <a:rPr b="0" i="0" lang="nl-NL" sz="1200" u="sng" cap="none" strike="noStrike">
                <a:solidFill>
                  <a:schemeClr val="hlink"/>
                </a:solidFill>
                <a:latin typeface="Open Sans"/>
                <a:ea typeface="Open Sans"/>
                <a:cs typeface="Open Sans"/>
                <a:sym typeface="Open Sans"/>
                <a:hlinkClick r:id="rId3"/>
              </a:rPr>
              <a:t>https://tinyurl.com/openedrec</a:t>
            </a:r>
            <a:r>
              <a:rPr b="0" i="0" lang="nl-NL" sz="1200" u="none" cap="none" strike="noStrike">
                <a:solidFill>
                  <a:srgbClr val="45BEDF"/>
                </a:solidFill>
                <a:latin typeface="Open Sans"/>
                <a:ea typeface="Open Sans"/>
                <a:cs typeface="Open Sans"/>
                <a:sym typeface="Open Sans"/>
              </a:rPr>
              <a:t> </a:t>
            </a:r>
            <a:endParaRPr b="0" i="0" sz="1500" u="none" cap="none" strike="noStrike">
              <a:solidFill>
                <a:srgbClr val="000000"/>
              </a:solidFill>
              <a:latin typeface="Open Sans"/>
              <a:ea typeface="Open Sans"/>
              <a:cs typeface="Open Sans"/>
              <a:sym typeface="Open Sans"/>
            </a:endParaRPr>
          </a:p>
        </p:txBody>
      </p:sp>
      <p:pic>
        <p:nvPicPr>
          <p:cNvPr id="144" name="Google Shape;144;p9"/>
          <p:cNvPicPr preferRelativeResize="0"/>
          <p:nvPr/>
        </p:nvPicPr>
        <p:blipFill rotWithShape="1">
          <a:blip r:embed="rId4">
            <a:alphaModFix/>
          </a:blip>
          <a:srcRect b="0" l="0" r="0" t="0"/>
          <a:stretch/>
        </p:blipFill>
        <p:spPr>
          <a:xfrm>
            <a:off x="257506" y="267025"/>
            <a:ext cx="1341996" cy="1018801"/>
          </a:xfrm>
          <a:prstGeom prst="rect">
            <a:avLst/>
          </a:prstGeom>
          <a:noFill/>
          <a:ln>
            <a:noFill/>
          </a:ln>
        </p:spPr>
      </p:pic>
      <p:sp>
        <p:nvSpPr>
          <p:cNvPr id="145" name="Google Shape;145;p9"/>
          <p:cNvSpPr txBox="1"/>
          <p:nvPr/>
        </p:nvSpPr>
        <p:spPr>
          <a:xfrm>
            <a:off x="438663" y="307689"/>
            <a:ext cx="2055600" cy="800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300"/>
              <a:buFont typeface="Arial"/>
              <a:buNone/>
            </a:pPr>
            <a:r>
              <a:rPr b="1" i="0" lang="nl-NL" sz="2300" u="none" cap="none" strike="noStrike">
                <a:solidFill>
                  <a:schemeClr val="lt1"/>
                </a:solidFill>
                <a:latin typeface="Open Sans"/>
                <a:ea typeface="Open Sans"/>
                <a:cs typeface="Open Sans"/>
                <a:sym typeface="Open Sans"/>
              </a:rPr>
              <a:t>OER</a:t>
            </a:r>
            <a:endParaRPr b="1" i="0" sz="23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700"/>
              <a:buFont typeface="Arial"/>
              <a:buNone/>
            </a:pPr>
            <a:r>
              <a:rPr b="0" i="0" lang="nl-NL" sz="1700" u="none" cap="none" strike="noStrike">
                <a:solidFill>
                  <a:schemeClr val="lt1"/>
                </a:solidFill>
                <a:latin typeface="Open Sans"/>
                <a:ea typeface="Open Sans"/>
                <a:cs typeface="Open Sans"/>
                <a:sym typeface="Open Sans"/>
              </a:rPr>
              <a:t>BASIS</a:t>
            </a:r>
            <a:endParaRPr b="0" i="0" sz="1700" u="none" cap="none" strike="noStrike">
              <a:solidFill>
                <a:schemeClr val="lt1"/>
              </a:solidFill>
              <a:latin typeface="Open Sans"/>
              <a:ea typeface="Open Sans"/>
              <a:cs typeface="Open Sans"/>
              <a:sym typeface="Open Sans"/>
            </a:endParaRPr>
          </a:p>
        </p:txBody>
      </p:sp>
      <p:cxnSp>
        <p:nvCxnSpPr>
          <p:cNvPr id="146" name="Google Shape;146;p9"/>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147" name="Google Shape;147;p9"/>
          <p:cNvPicPr preferRelativeResize="0"/>
          <p:nvPr/>
        </p:nvPicPr>
        <p:blipFill rotWithShape="1">
          <a:blip r:embed="rId5">
            <a:alphaModFix/>
          </a:blip>
          <a:srcRect b="0" l="0" r="0" t="0"/>
          <a:stretch/>
        </p:blipFill>
        <p:spPr>
          <a:xfrm>
            <a:off x="124382" y="3615631"/>
            <a:ext cx="885382" cy="309784"/>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